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1"/>
  </p:notesMasterIdLst>
  <p:handoutMasterIdLst>
    <p:handoutMasterId r:id="rId22"/>
  </p:handoutMasterIdLst>
  <p:sldIdLst>
    <p:sldId id="256" r:id="rId5"/>
    <p:sldId id="257" r:id="rId6"/>
    <p:sldId id="258" r:id="rId7"/>
    <p:sldId id="259" r:id="rId8"/>
    <p:sldId id="282" r:id="rId9"/>
    <p:sldId id="283" r:id="rId10"/>
    <p:sldId id="284" r:id="rId11"/>
    <p:sldId id="285" r:id="rId12"/>
    <p:sldId id="289" r:id="rId13"/>
    <p:sldId id="287" r:id="rId14"/>
    <p:sldId id="288" r:id="rId15"/>
    <p:sldId id="291" r:id="rId16"/>
    <p:sldId id="260" r:id="rId17"/>
    <p:sldId id="292" r:id="rId18"/>
    <p:sldId id="293" r:id="rId19"/>
    <p:sldId id="277" r:id="rId20"/>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F83B81-EEA9-44B9-B2FC-35C9D5040931}" v="730" dt="2020-04-19T03:37:30.338"/>
    <p1510:client id="{A80FB895-93B3-2020-0F06-825DC126CF16}" v="132" dt="2020-04-19T14:12:19.971"/>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34" autoAdjust="0"/>
  </p:normalViewPr>
  <p:slideViewPr>
    <p:cSldViewPr snapToGrid="0" showGuides="1">
      <p:cViewPr varScale="1">
        <p:scale>
          <a:sx n="104" d="100"/>
          <a:sy n="104" d="100"/>
        </p:scale>
        <p:origin x="210" y="102"/>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244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a:p>
        </p:txBody>
      </p:sp>
      <p:sp>
        <p:nvSpPr>
          <p:cNvPr id="3" name="Espaço Reservado para Data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073F7FF-0CF1-431B-806D-E24A52E03C2B}" type="datetime1">
              <a:rPr lang="pt-BR" smtClean="0"/>
              <a:t>19/04/2020</a:t>
            </a:fld>
            <a:endParaRPr lang="pt-BR"/>
          </a:p>
        </p:txBody>
      </p:sp>
      <p:sp>
        <p:nvSpPr>
          <p:cNvPr id="4" name="Espaço Reservado para Rodapé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a:p>
        </p:txBody>
      </p:sp>
      <p:sp>
        <p:nvSpPr>
          <p:cNvPr id="5" name="Espaço Reservado para o Número do Slide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A00C303-0EDA-42E1-9745-6C6A39A7B5C4}" type="slidenum">
              <a:rPr lang="pt-BR" smtClean="0"/>
              <a:t>‹nº›</a:t>
            </a:fld>
            <a:endParaRPr lang="pt-BR"/>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5D222F4-3ECA-4F0C-BEBE-252008D2469F}" type="datetime1">
              <a:rPr lang="pt-BR" noProof="0" smtClean="0"/>
              <a:t>19/04/2020</a:t>
            </a:fld>
            <a:endParaRPr lang="pt-BR" noProof="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FC40A10-6036-4879-816D-55C01FC94846}" type="slidenum">
              <a:rPr lang="pt-BR" noProof="0" smtClean="0"/>
              <a:t>‹nº›</a:t>
            </a:fld>
            <a:endParaRPr lang="pt-BR" noProof="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31888"/>
            <a:ext cx="5486400" cy="3086100"/>
          </a:xfrm>
        </p:spPr>
      </p:sp>
      <p:sp>
        <p:nvSpPr>
          <p:cNvPr id="3" name="Espaço Reservado para Anotações 2"/>
          <p:cNvSpPr>
            <a:spLocks noGrp="1"/>
          </p:cNvSpPr>
          <p:nvPr>
            <p:ph type="body" idx="1"/>
          </p:nvPr>
        </p:nvSpPr>
        <p:spPr>
          <a:xfrm>
            <a:off x="685800" y="4389120"/>
            <a:ext cx="5486400" cy="3600450"/>
          </a:xfrm>
        </p:spPr>
        <p:txBody>
          <a:bodyPr/>
          <a:lstStyle/>
          <a:p>
            <a:endParaRPr lang="pt-BR"/>
          </a:p>
        </p:txBody>
      </p:sp>
      <p:sp>
        <p:nvSpPr>
          <p:cNvPr id="4" name="Espaço Reservado para Número de Slide 3"/>
          <p:cNvSpPr>
            <a:spLocks noGrp="1"/>
          </p:cNvSpPr>
          <p:nvPr>
            <p:ph type="sldNum" sz="quarter" idx="5"/>
          </p:nvPr>
        </p:nvSpPr>
        <p:spPr>
          <a:xfrm>
            <a:off x="3884613" y="8673783"/>
            <a:ext cx="2971800" cy="458787"/>
          </a:xfrm>
        </p:spPr>
        <p:txBody>
          <a:bodyPr/>
          <a:lstStyle/>
          <a:p>
            <a:pPr rtl="0"/>
            <a:fld id="{6FC40A10-6036-4879-816D-55C01FC94846}" type="slidenum">
              <a:rPr lang="pt-BR" smtClean="0"/>
              <a:t>1</a:t>
            </a:fld>
            <a:endParaRPr lang="pt-BR"/>
          </a:p>
        </p:txBody>
      </p:sp>
    </p:spTree>
    <p:extLst>
      <p:ext uri="{BB962C8B-B14F-4D97-AF65-F5344CB8AC3E}">
        <p14:creationId xmlns:p14="http://schemas.microsoft.com/office/powerpoint/2010/main" val="7090632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10</a:t>
            </a:fld>
            <a:endParaRPr lang="pt-BR"/>
          </a:p>
        </p:txBody>
      </p:sp>
    </p:spTree>
    <p:extLst>
      <p:ext uri="{BB962C8B-B14F-4D97-AF65-F5344CB8AC3E}">
        <p14:creationId xmlns:p14="http://schemas.microsoft.com/office/powerpoint/2010/main" val="233682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11</a:t>
            </a:fld>
            <a:endParaRPr lang="pt-BR"/>
          </a:p>
        </p:txBody>
      </p:sp>
    </p:spTree>
    <p:extLst>
      <p:ext uri="{BB962C8B-B14F-4D97-AF65-F5344CB8AC3E}">
        <p14:creationId xmlns:p14="http://schemas.microsoft.com/office/powerpoint/2010/main" val="1328317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12</a:t>
            </a:fld>
            <a:endParaRPr lang="pt-BR"/>
          </a:p>
        </p:txBody>
      </p:sp>
    </p:spTree>
    <p:extLst>
      <p:ext uri="{BB962C8B-B14F-4D97-AF65-F5344CB8AC3E}">
        <p14:creationId xmlns:p14="http://schemas.microsoft.com/office/powerpoint/2010/main" val="3340896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15</a:t>
            </a:fld>
            <a:endParaRPr lang="pt-BR"/>
          </a:p>
        </p:txBody>
      </p:sp>
    </p:spTree>
    <p:extLst>
      <p:ext uri="{BB962C8B-B14F-4D97-AF65-F5344CB8AC3E}">
        <p14:creationId xmlns:p14="http://schemas.microsoft.com/office/powerpoint/2010/main" val="322855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14</a:t>
            </a:fld>
            <a:endParaRPr lang="pt-BR"/>
          </a:p>
        </p:txBody>
      </p:sp>
    </p:spTree>
    <p:extLst>
      <p:ext uri="{BB962C8B-B14F-4D97-AF65-F5344CB8AC3E}">
        <p14:creationId xmlns:p14="http://schemas.microsoft.com/office/powerpoint/2010/main" val="1610919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15</a:t>
            </a:fld>
            <a:endParaRPr lang="pt-BR"/>
          </a:p>
        </p:txBody>
      </p:sp>
    </p:spTree>
    <p:extLst>
      <p:ext uri="{BB962C8B-B14F-4D97-AF65-F5344CB8AC3E}">
        <p14:creationId xmlns:p14="http://schemas.microsoft.com/office/powerpoint/2010/main" val="2021415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24</a:t>
            </a:fld>
            <a:endParaRPr lang="pt-BR"/>
          </a:p>
        </p:txBody>
      </p:sp>
    </p:spTree>
    <p:extLst>
      <p:ext uri="{BB962C8B-B14F-4D97-AF65-F5344CB8AC3E}">
        <p14:creationId xmlns:p14="http://schemas.microsoft.com/office/powerpoint/2010/main" val="48154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2</a:t>
            </a:fld>
            <a:endParaRPr lang="pt-BR"/>
          </a:p>
        </p:txBody>
      </p:sp>
    </p:spTree>
    <p:extLst>
      <p:ext uri="{BB962C8B-B14F-4D97-AF65-F5344CB8AC3E}">
        <p14:creationId xmlns:p14="http://schemas.microsoft.com/office/powerpoint/2010/main" val="296722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3</a:t>
            </a:fld>
            <a:endParaRPr lang="pt-BR"/>
          </a:p>
        </p:txBody>
      </p:sp>
    </p:spTree>
    <p:extLst>
      <p:ext uri="{BB962C8B-B14F-4D97-AF65-F5344CB8AC3E}">
        <p14:creationId xmlns:p14="http://schemas.microsoft.com/office/powerpoint/2010/main" val="1229018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4</a:t>
            </a:fld>
            <a:endParaRPr lang="pt-BR"/>
          </a:p>
        </p:txBody>
      </p:sp>
    </p:spTree>
    <p:extLst>
      <p:ext uri="{BB962C8B-B14F-4D97-AF65-F5344CB8AC3E}">
        <p14:creationId xmlns:p14="http://schemas.microsoft.com/office/powerpoint/2010/main" val="3357383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5</a:t>
            </a:fld>
            <a:endParaRPr lang="pt-BR"/>
          </a:p>
        </p:txBody>
      </p:sp>
    </p:spTree>
    <p:extLst>
      <p:ext uri="{BB962C8B-B14F-4D97-AF65-F5344CB8AC3E}">
        <p14:creationId xmlns:p14="http://schemas.microsoft.com/office/powerpoint/2010/main" val="186079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6</a:t>
            </a:fld>
            <a:endParaRPr lang="pt-BR"/>
          </a:p>
        </p:txBody>
      </p:sp>
    </p:spTree>
    <p:extLst>
      <p:ext uri="{BB962C8B-B14F-4D97-AF65-F5344CB8AC3E}">
        <p14:creationId xmlns:p14="http://schemas.microsoft.com/office/powerpoint/2010/main" val="33573831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7</a:t>
            </a:fld>
            <a:endParaRPr lang="pt-BR"/>
          </a:p>
        </p:txBody>
      </p:sp>
    </p:spTree>
    <p:extLst>
      <p:ext uri="{BB962C8B-B14F-4D97-AF65-F5344CB8AC3E}">
        <p14:creationId xmlns:p14="http://schemas.microsoft.com/office/powerpoint/2010/main" val="1855321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8</a:t>
            </a:fld>
            <a:endParaRPr lang="pt-BR"/>
          </a:p>
        </p:txBody>
      </p:sp>
    </p:spTree>
    <p:extLst>
      <p:ext uri="{BB962C8B-B14F-4D97-AF65-F5344CB8AC3E}">
        <p14:creationId xmlns:p14="http://schemas.microsoft.com/office/powerpoint/2010/main" val="918508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pPr rtl="0"/>
            <a:fld id="{6FC40A10-6036-4879-816D-55C01FC94846}" type="slidenum">
              <a:rPr lang="pt-BR" smtClean="0"/>
              <a:t>9</a:t>
            </a:fld>
            <a:endParaRPr lang="pt-BR"/>
          </a:p>
        </p:txBody>
      </p:sp>
    </p:spTree>
    <p:extLst>
      <p:ext uri="{BB962C8B-B14F-4D97-AF65-F5344CB8AC3E}">
        <p14:creationId xmlns:p14="http://schemas.microsoft.com/office/powerpoint/2010/main" val="1694397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com Logotipo">
    <p:spTree>
      <p:nvGrpSpPr>
        <p:cNvPr id="1" name=""/>
        <p:cNvGrpSpPr/>
        <p:nvPr/>
      </p:nvGrpSpPr>
      <p:grpSpPr>
        <a:xfrm>
          <a:off x="0" y="0"/>
          <a:ext cx="0" cy="0"/>
          <a:chOff x="0" y="0"/>
          <a:chExt cx="0" cy="0"/>
        </a:xfrm>
      </p:grpSpPr>
      <p:sp>
        <p:nvSpPr>
          <p:cNvPr id="12" name="Espaço Reservado para Imagem 11">
            <a:extLst>
              <a:ext uri="{FF2B5EF4-FFF2-40B4-BE49-F238E27FC236}">
                <a16:creationId xmlns:a16="http://schemas.microsoft.com/office/drawing/2014/main" id="{A3E28D41-6B7A-4CAB-9A39-D6B245E5A8F1}"/>
              </a:ext>
            </a:extLst>
          </p:cNvPr>
          <p:cNvSpPr>
            <a:spLocks noGrp="1"/>
          </p:cNvSpPr>
          <p:nvPr>
            <p:ph type="pic" sz="quarter" idx="14"/>
          </p:nvPr>
        </p:nvSpPr>
        <p:spPr>
          <a:xfrm>
            <a:off x="0" y="0"/>
            <a:ext cx="12192000" cy="4416425"/>
          </a:xfrm>
        </p:spPr>
        <p:txBody>
          <a:bodyPr rtlCol="0"/>
          <a:lstStyle/>
          <a:p>
            <a:pPr rtl="0"/>
            <a:endParaRPr lang="pt-BR" noProof="0"/>
          </a:p>
        </p:txBody>
      </p:sp>
      <p:sp>
        <p:nvSpPr>
          <p:cNvPr id="2" name="Título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pt-BR" noProof="0"/>
              <a:t>CLIQUE PARA EDITAR O ESTILO DO TÍTULO MESTRE</a:t>
            </a:r>
          </a:p>
        </p:txBody>
      </p:sp>
      <p:sp>
        <p:nvSpPr>
          <p:cNvPr id="4" name="Espaço Reservado para Data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7" name="Retângulo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chemeClr val="accent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 name="Subtítulo 2">
            <a:extLst>
              <a:ext uri="{FF2B5EF4-FFF2-40B4-BE49-F238E27FC236}">
                <a16:creationId xmlns:a16="http://schemas.microsoft.com/office/drawing/2014/main" id="{389BFFF1-5465-4317-B9DB-C23A5B1D76EF}"/>
              </a:ext>
            </a:extLst>
          </p:cNvPr>
          <p:cNvSpPr>
            <a:spLocks noGrp="1"/>
          </p:cNvSpPr>
          <p:nvPr>
            <p:ph type="subTitle" idx="1" hasCustomPrompt="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10" name="Espaço Reservado para Imagem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rtlCol="0" anchor="ctr" anchorCtr="0">
            <a:normAutofit/>
          </a:bodyPr>
          <a:lstStyle>
            <a:lvl1pPr marL="0" indent="0" algn="ctr">
              <a:buNone/>
              <a:defRPr sz="14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3" name="Conector Reto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grpSp>
        <p:nvGrpSpPr>
          <p:cNvPr id="16" name="Grupo 15">
            <a:extLst>
              <a:ext uri="{FF2B5EF4-FFF2-40B4-BE49-F238E27FC236}">
                <a16:creationId xmlns:a16="http://schemas.microsoft.com/office/drawing/2014/main" id="{E9BB74A1-0BEA-4AD8-8138-0641A45D8B40}"/>
              </a:ext>
            </a:extLst>
          </p:cNvPr>
          <p:cNvGrpSpPr/>
          <p:nvPr userDrawn="1"/>
        </p:nvGrpSpPr>
        <p:grpSpPr>
          <a:xfrm>
            <a:off x="4152851" y="5305363"/>
            <a:ext cx="3801247" cy="100584"/>
            <a:chOff x="2761230" y="2253996"/>
            <a:chExt cx="662123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276123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A6085D92-5F70-4097-A2FF-C15B13788D08}"/>
                </a:ext>
              </a:extLst>
            </p:cNvPr>
            <p:cNvCxnSpPr/>
            <p:nvPr userDrawn="1"/>
          </p:nvCxnSpPr>
          <p:spPr>
            <a:xfrm>
              <a:off x="2882945" y="2307679"/>
              <a:ext cx="6426111"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920688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ção de números">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4292016" y="707529"/>
            <a:ext cx="7118056" cy="569086"/>
          </a:xfrm>
        </p:spPr>
        <p:txBody>
          <a:bodyPr lIns="0" tIns="0" rIns="0" bIns="0" rtlCol="0" anchor="b">
            <a:normAutofit/>
          </a:bodyPr>
          <a:lstStyle>
            <a:lvl1pPr algn="l">
              <a:defRPr sz="3600"/>
            </a:lvl1pPr>
          </a:lstStyle>
          <a:p>
            <a:pPr rtl="0"/>
            <a:r>
              <a:rPr lang="pt-BR" noProof="0"/>
              <a:t>Clique para editar o estilo de título Mestre</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Conector Reto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6" name="Espaço Reservado para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rtlCol="0" anchor="ctr" anchorCtr="0">
            <a:noAutofit/>
          </a:bodyPr>
          <a:lstStyle>
            <a:lvl1pPr marL="0" indent="0" algn="l">
              <a:buNone/>
              <a:defRPr sz="5500" b="1">
                <a:ln w="6350">
                  <a:solidFill>
                    <a:schemeClr val="tx1"/>
                  </a:solidFill>
                </a:ln>
                <a:noFill/>
                <a:latin typeface="+mj-lt"/>
              </a:defRPr>
            </a:lvl1pPr>
          </a:lstStyle>
          <a:p>
            <a:pPr lvl="0" rtl="0"/>
            <a:r>
              <a:rPr lang="pt-BR" noProof="0"/>
              <a:t>R$ 12.345</a:t>
            </a:r>
          </a:p>
        </p:txBody>
      </p:sp>
      <p:sp>
        <p:nvSpPr>
          <p:cNvPr id="34" name="Espaço Reservado para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6" name="Espaço Reservado para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6" name="Espaço Reservado para Texto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rtlCol="0" anchor="ctr" anchorCtr="0">
            <a:noAutofit/>
          </a:bodyPr>
          <a:lstStyle>
            <a:lvl1pPr marL="0" indent="0" algn="l">
              <a:buNone/>
              <a:defRPr sz="5500" b="1">
                <a:ln w="6350">
                  <a:solidFill>
                    <a:schemeClr val="tx1"/>
                  </a:solidFill>
                </a:ln>
                <a:noFill/>
                <a:latin typeface="+mj-lt"/>
              </a:defRPr>
            </a:lvl1pPr>
          </a:lstStyle>
          <a:p>
            <a:pPr lvl="0" rtl="0"/>
            <a:r>
              <a:rPr lang="pt-BR" noProof="0"/>
              <a:t>R$ 6.789</a:t>
            </a:r>
          </a:p>
        </p:txBody>
      </p:sp>
      <p:sp>
        <p:nvSpPr>
          <p:cNvPr id="27" name="Espaço Reservado para Texto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8" name="Espaço Reservado para Texto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de conteúdo com círculos">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dirty="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4581382"/>
            <a:ext cx="4806339" cy="100800"/>
            <a:chOff x="-1228304" y="3240138"/>
            <a:chExt cx="4806339"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784651"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477235"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6" name="Espaço Reservado para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7" name="Espaço Reservado para Texto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675417" y="1382322"/>
            <a:ext cx="2034121" cy="978408"/>
          </a:xfrm>
          <a:prstGeom prst="rect">
            <a:avLst/>
          </a:prstGeom>
          <a:ln w="6350">
            <a:noFill/>
          </a:ln>
        </p:spPr>
        <p:txBody>
          <a:bodyPr lIns="0" tIns="0" rIns="0" bIns="0" rtlCol="0" anchor="ctr" anchorCtr="0">
            <a:noAutofit/>
          </a:bodyPr>
          <a:lstStyle>
            <a:lvl1pPr marL="0" indent="0" algn="ctr">
              <a:buNone/>
              <a:defRPr sz="5000" b="1">
                <a:ln w="6350">
                  <a:solidFill>
                    <a:schemeClr val="tx1"/>
                  </a:solidFill>
                </a:ln>
                <a:noFill/>
                <a:latin typeface="+mj-lt"/>
              </a:defRPr>
            </a:lvl1pPr>
          </a:lstStyle>
          <a:p>
            <a:pPr lvl="0" rtl="0"/>
            <a:r>
              <a:rPr lang="pt-BR" noProof="0" dirty="0"/>
              <a:t>R$ 25</a:t>
            </a:r>
          </a:p>
        </p:txBody>
      </p:sp>
      <p:sp>
        <p:nvSpPr>
          <p:cNvPr id="28" name="Espaço Reservado para Texto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Seção 1</a:t>
            </a:r>
            <a:br>
              <a:rPr lang="pt-BR" noProof="0"/>
            </a:br>
            <a:r>
              <a:rPr lang="pt-BR" noProof="0"/>
              <a:t>Título</a:t>
            </a:r>
          </a:p>
        </p:txBody>
      </p:sp>
      <p:sp>
        <p:nvSpPr>
          <p:cNvPr id="29" name="Espaço Reservado para Texto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BILHÕES</a:t>
            </a:r>
          </a:p>
        </p:txBody>
      </p:sp>
      <p:sp>
        <p:nvSpPr>
          <p:cNvPr id="30" name="Espaço Reservado para Texto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5936981" y="1767897"/>
            <a:ext cx="2034121" cy="978408"/>
          </a:xfrm>
          <a:prstGeom prst="rect">
            <a:avLst/>
          </a:prstGeom>
          <a:ln w="6350">
            <a:noFill/>
          </a:ln>
        </p:spPr>
        <p:txBody>
          <a:bodyPr lIns="0" tIns="0" rIns="0" bIns="0" rtlCol="0" anchor="ctr" anchorCtr="0">
            <a:noAutofit/>
          </a:bodyPr>
          <a:lstStyle>
            <a:lvl1pPr marL="0" indent="0" algn="ctr">
              <a:buNone/>
              <a:defRPr sz="5000" b="1">
                <a:ln w="6350">
                  <a:solidFill>
                    <a:schemeClr val="tx1"/>
                  </a:solidFill>
                </a:ln>
                <a:noFill/>
                <a:latin typeface="+mj-lt"/>
              </a:defRPr>
            </a:lvl1pPr>
          </a:lstStyle>
          <a:p>
            <a:pPr lvl="0" rtl="0"/>
            <a:r>
              <a:rPr lang="pt-BR" noProof="0"/>
              <a:t>R$ 50</a:t>
            </a:r>
          </a:p>
        </p:txBody>
      </p:sp>
      <p:sp>
        <p:nvSpPr>
          <p:cNvPr id="31" name="Espaço Reservado para Texto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Seção 1</a:t>
            </a:r>
            <a:br>
              <a:rPr lang="pt-BR" noProof="0"/>
            </a:br>
            <a:r>
              <a:rPr lang="pt-BR" noProof="0"/>
              <a:t>Título</a:t>
            </a:r>
          </a:p>
        </p:txBody>
      </p:sp>
      <p:sp>
        <p:nvSpPr>
          <p:cNvPr id="32" name="Espaço Reservado para Texto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BILHÕES</a:t>
            </a:r>
          </a:p>
        </p:txBody>
      </p:sp>
      <p:sp>
        <p:nvSpPr>
          <p:cNvPr id="33" name="Espaço Reservado para Texto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503350" y="2049128"/>
            <a:ext cx="2432608" cy="978408"/>
          </a:xfrm>
          <a:prstGeom prst="rect">
            <a:avLst/>
          </a:prstGeom>
          <a:ln w="6350">
            <a:noFill/>
          </a:ln>
        </p:spPr>
        <p:txBody>
          <a:bodyPr lIns="0" tIns="0" rIns="0" bIns="0" rtlCol="0" anchor="ctr" anchorCtr="0">
            <a:noAutofit/>
          </a:bodyPr>
          <a:lstStyle>
            <a:lvl1pPr marL="0" indent="0" algn="ctr">
              <a:buNone/>
              <a:defRPr sz="5000" b="1">
                <a:ln w="6350">
                  <a:solidFill>
                    <a:schemeClr val="tx1"/>
                  </a:solidFill>
                </a:ln>
                <a:noFill/>
                <a:latin typeface="+mj-lt"/>
              </a:defRPr>
            </a:lvl1pPr>
          </a:lstStyle>
          <a:p>
            <a:pPr lvl="0" rtl="0"/>
            <a:r>
              <a:rPr lang="pt-BR" noProof="0"/>
              <a:t>R$ 100</a:t>
            </a:r>
          </a:p>
        </p:txBody>
      </p:sp>
      <p:sp>
        <p:nvSpPr>
          <p:cNvPr id="34" name="Espaço Reservado para Texto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rtlCol="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Seção 1</a:t>
            </a:r>
            <a:br>
              <a:rPr lang="pt-BR" noProof="0"/>
            </a:br>
            <a:r>
              <a:rPr lang="pt-BR" noProof="0"/>
              <a:t>Título</a:t>
            </a:r>
          </a:p>
        </p:txBody>
      </p:sp>
      <p:sp>
        <p:nvSpPr>
          <p:cNvPr id="35" name="Espaço Reservado para Texto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rtlCol="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BILHÕES</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ois Conteúdos com Subtítul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pt-BR" noProof="0"/>
              <a:t>CLIQUE PARA EDITAR O TÍTULO</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4" name="Espaço Reservado para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6" name="Espaço Reservado para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3" name="Espaço Reservado para Texto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4" name="Espaço Reservado para Texto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do Gráfic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rtlCol="0" anchor="b">
            <a:normAutofit/>
          </a:bodyPr>
          <a:lstStyle>
            <a:lvl1pPr algn="l">
              <a:defRPr sz="3600"/>
            </a:lvl1pPr>
          </a:lstStyle>
          <a:p>
            <a:pPr rtl="0"/>
            <a:r>
              <a:rPr lang="pt-BR" noProof="0"/>
              <a:t>CLIQUE PARA EDITAR</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a:off x="-6" y="1374243"/>
            <a:ext cx="4937100" cy="100800"/>
            <a:chOff x="646012" y="3239179"/>
            <a:chExt cx="2516941"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4877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111565"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1" name="Espaço Reservado para Imagem 11" descr="Quadrante de logotipos de concorrentes">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2</a:t>
            </a:r>
          </a:p>
          <a:p>
            <a:pPr rtl="0"/>
            <a:r>
              <a:rPr lang="pt-BR" noProof="0"/>
              <a:t>Logotipo</a:t>
            </a:r>
          </a:p>
        </p:txBody>
      </p:sp>
      <p:sp>
        <p:nvSpPr>
          <p:cNvPr id="22" name="Espaço Reservado para Imagem 11" descr="Quadrante de logotipos de concorrentes">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1</a:t>
            </a:r>
          </a:p>
          <a:p>
            <a:pPr rtl="0"/>
            <a:r>
              <a:rPr lang="pt-BR" noProof="0"/>
              <a:t>Logotipo</a:t>
            </a:r>
          </a:p>
        </p:txBody>
      </p:sp>
      <p:sp>
        <p:nvSpPr>
          <p:cNvPr id="25" name="Espaço Reservado para Imagem 11" descr="Quadrante de logotipos de concorrentes">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3</a:t>
            </a:r>
          </a:p>
          <a:p>
            <a:pPr rtl="0"/>
            <a:r>
              <a:rPr lang="pt-BR" noProof="0"/>
              <a:t>Logotipo</a:t>
            </a:r>
          </a:p>
        </p:txBody>
      </p:sp>
      <p:sp>
        <p:nvSpPr>
          <p:cNvPr id="26" name="Espaço Reservado para Imagem 11" descr="Quadrante de logotipos de concorrentes">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4</a:t>
            </a:r>
          </a:p>
          <a:p>
            <a:pPr rtl="0"/>
            <a:r>
              <a:rPr lang="pt-BR" noProof="0"/>
              <a:t>Logotipo</a:t>
            </a:r>
          </a:p>
        </p:txBody>
      </p:sp>
      <p:sp>
        <p:nvSpPr>
          <p:cNvPr id="27" name="Espaço Reservado para Imagem 11" descr="Quadrante de logotipos de concorrentes">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5</a:t>
            </a:r>
          </a:p>
          <a:p>
            <a:pPr rtl="0"/>
            <a:r>
              <a:rPr lang="pt-BR" noProof="0"/>
              <a:t>Logotipo</a:t>
            </a:r>
          </a:p>
        </p:txBody>
      </p:sp>
      <p:sp>
        <p:nvSpPr>
          <p:cNvPr id="28" name="Espaço Reservado para Imagem 11" descr="Quadrante de logotipos de concorrentes">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rtlCol="0" anchor="ctr" anchorCtr="0">
            <a:noAutofit/>
          </a:bodyPr>
          <a:lstStyle>
            <a:lvl1pPr marL="0" indent="0" algn="ctr">
              <a:buNone/>
              <a:defRPr sz="2000" i="1">
                <a:solidFill>
                  <a:schemeClr val="tx1"/>
                </a:solidFill>
              </a:defRPr>
            </a:lvl1pPr>
          </a:lstStyle>
          <a:p>
            <a:pPr rtl="0"/>
            <a:r>
              <a:rPr lang="pt-BR" noProof="0"/>
              <a:t>Concorrente 6</a:t>
            </a:r>
          </a:p>
          <a:p>
            <a:pPr rtl="0"/>
            <a:r>
              <a:rPr lang="pt-BR" noProof="0"/>
              <a:t>Logotipo</a:t>
            </a:r>
          </a:p>
        </p:txBody>
      </p:sp>
      <p:sp>
        <p:nvSpPr>
          <p:cNvPr id="29" name="Espaço Reservado para Texto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rtlCol="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pt-BR" noProof="0"/>
              <a:t>Mais caro</a:t>
            </a:r>
          </a:p>
        </p:txBody>
      </p:sp>
      <p:sp>
        <p:nvSpPr>
          <p:cNvPr id="30" name="Espaço Reservado para Texto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pt-BR" noProof="0"/>
              <a:t>Menos conveniente</a:t>
            </a:r>
          </a:p>
        </p:txBody>
      </p:sp>
      <p:sp>
        <p:nvSpPr>
          <p:cNvPr id="31" name="Espaço Reservado para Texto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rtlCol="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pt-BR" noProof="0"/>
              <a:t>Mais conveniente</a:t>
            </a:r>
          </a:p>
        </p:txBody>
      </p:sp>
      <p:sp>
        <p:nvSpPr>
          <p:cNvPr id="32" name="Espaço Reservado para Imagem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rtlCol="0" anchor="ctr" anchorCtr="0">
            <a:noAutofit/>
          </a:bodyPr>
          <a:lstStyle>
            <a:lvl1pPr marL="0" indent="0" algn="ctr">
              <a:buNone/>
              <a:defRPr sz="1400">
                <a:solidFill>
                  <a:schemeClr val="tx1"/>
                </a:solidFill>
              </a:defRPr>
            </a:lvl1pPr>
          </a:lstStyle>
          <a:p>
            <a:pPr rtl="0"/>
            <a:r>
              <a:rPr lang="pt-BR" noProof="0"/>
              <a:t>Clique no ícone para adicionar uma imagem</a:t>
            </a:r>
          </a:p>
        </p:txBody>
      </p:sp>
      <p:sp>
        <p:nvSpPr>
          <p:cNvPr id="33" name="Espaço Reservado para Texto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rtlCol="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rtl="0"/>
            <a:r>
              <a:rPr lang="pt-BR" noProof="0"/>
              <a:t>Menos caro</a:t>
            </a:r>
          </a:p>
        </p:txBody>
      </p:sp>
      <p:grpSp>
        <p:nvGrpSpPr>
          <p:cNvPr id="4" name="Grupo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Conector Reto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grpSp>
        <p:nvGrpSpPr>
          <p:cNvPr id="37" name="Grupo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Conector Reto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yout de conteúdo de três seções">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897696"/>
            <a:ext cx="3817931" cy="100800"/>
            <a:chOff x="0" y="3240138"/>
            <a:chExt cx="3817931"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0" y="3290538"/>
              <a:ext cx="379582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71713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Espaço Reservado para Texto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1</a:t>
            </a:r>
          </a:p>
        </p:txBody>
      </p:sp>
      <p:sp>
        <p:nvSpPr>
          <p:cNvPr id="22" name="Espaço Reservado para Texto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a:t>
            </a:r>
          </a:p>
        </p:txBody>
      </p:sp>
      <p:sp>
        <p:nvSpPr>
          <p:cNvPr id="23" name="Espaço Reservado para Texto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3</a:t>
            </a:r>
          </a:p>
        </p:txBody>
      </p:sp>
      <p:cxnSp>
        <p:nvCxnSpPr>
          <p:cNvPr id="24" name="Conector Reto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Espaço Reservado para Texto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0" name="Espaço Reservado para Texto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1" name="Espaço Reservado para Texto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43" name="Espaço Reservado para Texto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4" name="Espaço Reservado para Texto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5" name="Espaço Reservado para Texto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46" name="Espaço Reservado para Texto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7" name="Espaço Reservado para Texto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8" name="Espaço Reservado para Texto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rtlCol="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yout do Conteúdo de Tabela e Gráfic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rtlCol="0" anchor="b">
            <a:normAutofit/>
          </a:bodyPr>
          <a:lstStyle>
            <a:lvl1pPr algn="l">
              <a:defRPr sz="3600"/>
            </a:lvl1pPr>
          </a:lstStyle>
          <a:p>
            <a:pPr rtl="0"/>
            <a:r>
              <a:rPr lang="pt-BR" noProof="0"/>
              <a:t>CLIQUE PARA EDITAR O TÍTULO</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6" name="Espaço Reservado para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4" name="Espaço Reservado para Texto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 name="Espaço Reservado para Conteúdo 2">
            <a:extLst>
              <a:ext uri="{FF2B5EF4-FFF2-40B4-BE49-F238E27FC236}">
                <a16:creationId xmlns:a16="http://schemas.microsoft.com/office/drawing/2014/main" id="{7D36F8EF-728B-45C1-87D8-4AD8FA8F3716}"/>
              </a:ext>
            </a:extLst>
          </p:cNvPr>
          <p:cNvSpPr>
            <a:spLocks noGrp="1"/>
          </p:cNvSpPr>
          <p:nvPr>
            <p:ph sz="quarter" idx="32" hasCustomPrompt="1"/>
          </p:nvPr>
        </p:nvSpPr>
        <p:spPr>
          <a:xfrm>
            <a:off x="803275"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22" name="Espaço Reservado para Conteúdo 2">
            <a:extLst>
              <a:ext uri="{FF2B5EF4-FFF2-40B4-BE49-F238E27FC236}">
                <a16:creationId xmlns:a16="http://schemas.microsoft.com/office/drawing/2014/main" id="{7395C5B4-6B03-4F70-96F8-3AE3A7817B52}"/>
              </a:ext>
            </a:extLst>
          </p:cNvPr>
          <p:cNvSpPr>
            <a:spLocks noGrp="1"/>
          </p:cNvSpPr>
          <p:nvPr>
            <p:ph sz="quarter" idx="33" hasCustomPrompt="1"/>
          </p:nvPr>
        </p:nvSpPr>
        <p:spPr>
          <a:xfrm>
            <a:off x="6096000" y="2524125"/>
            <a:ext cx="4970463" cy="2935288"/>
          </a:xfrm>
        </p:spPr>
        <p:txBody>
          <a:bodyPr rtlCol="0">
            <a:normAutofit/>
          </a:bodyPr>
          <a:lstStyle>
            <a:lvl1pPr>
              <a:defRPr sz="1400"/>
            </a:lvl1pPr>
            <a:lvl2pPr>
              <a:defRPr sz="1400"/>
            </a:lvl2pPr>
            <a:lvl3pPr>
              <a:defRPr sz="1400"/>
            </a:lvl3pPr>
            <a:lvl4pPr>
              <a:defRPr sz="1400"/>
            </a:lvl4pPr>
            <a:lvl5pPr>
              <a:defRPr sz="1400"/>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yout do conteúdo linha do temp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rtlCol="0" anchor="b">
            <a:normAutofit/>
          </a:bodyPr>
          <a:lstStyle>
            <a:lvl1pPr algn="r">
              <a:defRPr sz="3600"/>
            </a:lvl1pPr>
          </a:lstStyle>
          <a:p>
            <a:pPr rtl="0"/>
            <a:r>
              <a:rPr lang="pt-BR" noProof="0"/>
              <a:t>LINHA DO TEMPO</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8920404" y="1375202"/>
            <a:ext cx="3271595" cy="100800"/>
            <a:chOff x="2729179" y="3240138"/>
            <a:chExt cx="1667855"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2729179" y="3290538"/>
              <a:ext cx="165685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345646"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16" name="Espaço Reservado para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20AA</a:t>
            </a:r>
          </a:p>
        </p:txBody>
      </p:sp>
      <p:sp>
        <p:nvSpPr>
          <p:cNvPr id="34" name="Espaço Reservado para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6" name="Espaço Reservado para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4" name="Conector Reto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32" name="Espaço Reservado para Texto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3" name="Espaço Reservado para Texto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5" name="Espaço Reservado para Texto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7" name="Espaço Reservado para Texto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8" name="Espaço Reservado para Texto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9" name="Espaço Reservado para Texto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rtlCol="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0" name="Espaço Reservado para Texto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20AA</a:t>
            </a:r>
          </a:p>
        </p:txBody>
      </p:sp>
      <p:sp>
        <p:nvSpPr>
          <p:cNvPr id="41" name="Espaço Reservado para Texto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20AA</a:t>
            </a:r>
          </a:p>
        </p:txBody>
      </p:sp>
      <p:sp>
        <p:nvSpPr>
          <p:cNvPr id="42" name="Espaço Reservado para Texto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20AA</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yout da Tabela">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ço Reservado para Tabela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rtlCol="0" anchor="ctr" anchorCtr="0">
            <a:normAutofit/>
          </a:bodyPr>
          <a:lstStyle>
            <a:lvl1pPr marL="0" indent="0" algn="ctr">
              <a:buNone/>
              <a:defRPr sz="2000"/>
            </a:lvl1pPr>
          </a:lstStyle>
          <a:p>
            <a:pPr rtl="0"/>
            <a:r>
              <a:rPr lang="pt-BR" noProof="0"/>
              <a:t>Clique no ícone para adicionar tabela</a:t>
            </a:r>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yout de Conteúdo da Equipe">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2608929" cy="100800"/>
            <a:chOff x="0" y="3240138"/>
            <a:chExt cx="2608929"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0" y="3290538"/>
              <a:ext cx="258371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08129"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Espaço Reservado para Texto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0" name="Espaço Reservado para Texto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1" name="Espaço Reservado para Texto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9" name="Espaço Reservado para Imagem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35" name="Espaço Reservado para Imagem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36" name="Espaço Reservado para Imagem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37" name="Espaço Reservado para Texto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8" name="Espaço Reservado para Texto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9" name="Espaço Reservado para Texto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41" name="Espaço Reservado para Texto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rtlCol="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2" name="Espaço Reservado para Texto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9" name="Espaço Reservado para Texto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rtlCol="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cxnSp>
        <p:nvCxnSpPr>
          <p:cNvPr id="32" name="Conector Reto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de layout de conteúdo de equipe">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pt-BR" noProof="0"/>
              <a:t>Clique para editar o estilo de título Mestre</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246959" y="1375202"/>
            <a:ext cx="5945043" cy="100800"/>
            <a:chOff x="439493" y="3240138"/>
            <a:chExt cx="3711880"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439493" y="3290538"/>
              <a:ext cx="3682213"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08564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r>
                <a:rPr lang="en-US" noProof="0"/>
                <a:t>`</a:t>
              </a:r>
              <a:endParaRPr lang="pt-BR" noProof="0" dirty="0"/>
            </a:p>
          </p:txBody>
        </p:sp>
      </p:grpSp>
      <p:sp>
        <p:nvSpPr>
          <p:cNvPr id="14" name="Espaço Reservado para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2" name="Espaço Reservado para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3" name="Espaço Reservado para Imagem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cxnSp>
        <p:nvCxnSpPr>
          <p:cNvPr id="23" name="Conector Reto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Espaço Reservado para Texto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1" name="Espaço Reservado para Texto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42" name="Espaço Reservado para Imagem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cxnSp>
        <p:nvCxnSpPr>
          <p:cNvPr id="43" name="Conector Reto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Espaço Reservado para Texto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5" name="Espaço Reservado para Texto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47" name="Espaço Reservado para Texto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8" name="Espaço Reservado para Texto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50" name="Espaço Reservado para Texto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51" name="Espaço Reservado para Texto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sp>
        <p:nvSpPr>
          <p:cNvPr id="53" name="Espaço Reservado para Texto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54" name="Espaço Reservado para Texto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 mestre</a:t>
            </a:r>
          </a:p>
        </p:txBody>
      </p:sp>
      <p:cxnSp>
        <p:nvCxnSpPr>
          <p:cNvPr id="56" name="Conector Reto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Conector Reto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Espaço Reservado para Imagem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55" name="Espaço Reservado para Imagem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46" name="Espaço Reservado para Imagem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52" name="Espaço Reservado para Imagem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abeçalho da Seção com Imagem">
    <p:spTree>
      <p:nvGrpSpPr>
        <p:cNvPr id="1" name=""/>
        <p:cNvGrpSpPr/>
        <p:nvPr/>
      </p:nvGrpSpPr>
      <p:grpSpPr>
        <a:xfrm>
          <a:off x="0" y="0"/>
          <a:ext cx="0" cy="0"/>
          <a:chOff x="0" y="0"/>
          <a:chExt cx="0" cy="0"/>
        </a:xfrm>
      </p:grpSpPr>
      <p:sp>
        <p:nvSpPr>
          <p:cNvPr id="8" name="Espaço Reservado para Imagem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rtlCol="0" anchor="ctr" anchorCtr="0">
            <a:normAutofit/>
          </a:bodyPr>
          <a:lstStyle>
            <a:lvl1pPr marL="0" indent="0" algn="ctr">
              <a:buNone/>
              <a:defRPr sz="1800"/>
            </a:lvl1pPr>
          </a:lstStyle>
          <a:p>
            <a:pPr rtl="0"/>
            <a:r>
              <a:rPr lang="pt-BR" noProof="0"/>
              <a:t>Clique no ícone para adicionar uma imagem</a:t>
            </a:r>
          </a:p>
        </p:txBody>
      </p:sp>
      <p:sp>
        <p:nvSpPr>
          <p:cNvPr id="7" name="Retângulo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 name="Título 1">
            <a:extLst>
              <a:ext uri="{FF2B5EF4-FFF2-40B4-BE49-F238E27FC236}">
                <a16:creationId xmlns:a16="http://schemas.microsoft.com/office/drawing/2014/main" id="{2206FBAC-B8FD-4768-B682-E0B93BA33105}"/>
              </a:ext>
            </a:extLst>
          </p:cNvPr>
          <p:cNvSpPr>
            <a:spLocks noGrp="1"/>
          </p:cNvSpPr>
          <p:nvPr>
            <p:ph type="title" hasCustomPrompt="1"/>
          </p:nvPr>
        </p:nvSpPr>
        <p:spPr>
          <a:xfrm>
            <a:off x="6578383" y="2158934"/>
            <a:ext cx="5043004" cy="1978240"/>
          </a:xfrm>
        </p:spPr>
        <p:txBody>
          <a:bodyPr lIns="0" tIns="0" rIns="0" bIns="0" rtlCol="0" anchor="b" anchorCtr="0">
            <a:noAutofit/>
          </a:bodyPr>
          <a:lstStyle>
            <a:lvl1pPr>
              <a:defRPr sz="4500"/>
            </a:lvl1pPr>
          </a:lstStyle>
          <a:p>
            <a:pPr rtl="0"/>
            <a:r>
              <a:rPr lang="pt-BR" noProof="0" dirty="0"/>
              <a:t>DENSIDADE</a:t>
            </a:r>
            <a:br>
              <a:rPr lang="pt-BR" noProof="0" dirty="0"/>
            </a:br>
            <a:r>
              <a:rPr lang="pt-BR" noProof="0" dirty="0"/>
              <a:t>APRESENTAÇÃO</a:t>
            </a:r>
            <a:br>
              <a:rPr lang="pt-BR" noProof="0" dirty="0"/>
            </a:br>
            <a:r>
              <a:rPr lang="pt-BR" noProof="0" dirty="0"/>
              <a:t>TÍTULO</a:t>
            </a:r>
          </a:p>
        </p:txBody>
      </p:sp>
      <p:sp>
        <p:nvSpPr>
          <p:cNvPr id="4" name="Espaço Reservado para Data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grpSp>
        <p:nvGrpSpPr>
          <p:cNvPr id="9" name="Grupo 8">
            <a:extLst>
              <a:ext uri="{FF2B5EF4-FFF2-40B4-BE49-F238E27FC236}">
                <a16:creationId xmlns:a16="http://schemas.microsoft.com/office/drawing/2014/main" id="{6F3E26A6-6962-4A35-AA86-805537D45296}"/>
              </a:ext>
            </a:extLst>
          </p:cNvPr>
          <p:cNvGrpSpPr/>
          <p:nvPr userDrawn="1"/>
        </p:nvGrpSpPr>
        <p:grpSpPr>
          <a:xfrm>
            <a:off x="6578383" y="2022051"/>
            <a:ext cx="4997540" cy="102440"/>
            <a:chOff x="3631690" y="2252140"/>
            <a:chExt cx="8705019"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1" name="Conector Reto 10">
              <a:extLst>
                <a:ext uri="{FF2B5EF4-FFF2-40B4-BE49-F238E27FC236}">
                  <a16:creationId xmlns:a16="http://schemas.microsoft.com/office/drawing/2014/main" id="{192040D0-01C2-4643-8F84-3B8F334E545C}"/>
                </a:ext>
              </a:extLst>
            </p:cNvPr>
            <p:cNvCxnSpPr/>
            <p:nvPr userDrawn="1"/>
          </p:nvCxnSpPr>
          <p:spPr>
            <a:xfrm>
              <a:off x="3681983" y="2307679"/>
              <a:ext cx="859085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12161129" y="2252140"/>
              <a:ext cx="175580"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grpSp>
        <p:nvGrpSpPr>
          <p:cNvPr id="13" name="Grupo 12">
            <a:extLst>
              <a:ext uri="{FF2B5EF4-FFF2-40B4-BE49-F238E27FC236}">
                <a16:creationId xmlns:a16="http://schemas.microsoft.com/office/drawing/2014/main" id="{BB49A8A6-FEDB-4D20-B581-A84DB8EFE977}"/>
              </a:ext>
            </a:extLst>
          </p:cNvPr>
          <p:cNvGrpSpPr/>
          <p:nvPr userDrawn="1"/>
        </p:nvGrpSpPr>
        <p:grpSpPr>
          <a:xfrm>
            <a:off x="6578383" y="4165198"/>
            <a:ext cx="5029439" cy="100584"/>
            <a:chOff x="3631690" y="2253996"/>
            <a:chExt cx="876057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5" name="Conector Reto 14">
              <a:extLst>
                <a:ext uri="{FF2B5EF4-FFF2-40B4-BE49-F238E27FC236}">
                  <a16:creationId xmlns:a16="http://schemas.microsoft.com/office/drawing/2014/main" id="{7CC5D776-F60A-4A0C-AA7C-EFACDA2CEA88}"/>
                </a:ext>
              </a:extLst>
            </p:cNvPr>
            <p:cNvCxnSpPr/>
            <p:nvPr userDrawn="1"/>
          </p:nvCxnSpPr>
          <p:spPr>
            <a:xfrm>
              <a:off x="3681983" y="2307679"/>
              <a:ext cx="8590848"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1221668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sp>
        <p:nvSpPr>
          <p:cNvPr id="17" name="Subtítulo 2">
            <a:extLst>
              <a:ext uri="{FF2B5EF4-FFF2-40B4-BE49-F238E27FC236}">
                <a16:creationId xmlns:a16="http://schemas.microsoft.com/office/drawing/2014/main" id="{5B77B20B-76F5-4912-803D-5709F730D4FB}"/>
              </a:ext>
            </a:extLst>
          </p:cNvPr>
          <p:cNvSpPr>
            <a:spLocks noGrp="1"/>
          </p:cNvSpPr>
          <p:nvPr>
            <p:ph type="subTitle" idx="1" hasCustomPrompt="1"/>
          </p:nvPr>
        </p:nvSpPr>
        <p:spPr>
          <a:xfrm>
            <a:off x="6578382" y="4400558"/>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18" name="Espaço Reservado para Imagem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rtlCol="0" anchor="ctr" anchorCtr="0">
            <a:normAutofit/>
          </a:bodyPr>
          <a:lstStyle>
            <a:lvl1pPr marL="0" indent="0" algn="ctr">
              <a:buNone/>
              <a:defRPr sz="1400"/>
            </a:lvl1pPr>
          </a:lstStyle>
          <a:p>
            <a:pPr rtl="0"/>
            <a:r>
              <a:rPr lang="pt-BR" noProof="0"/>
              <a:t>Clique no ícone para adicionar uma imagem</a:t>
            </a:r>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yout do Gráfico de Pizza">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Espaço Reservado para Texto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37" name="Espaço Reservado para Texto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39" name="Espaço Reservado para Texto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40" name="Espaço Reservado para Texto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42" name="Espaço Reservado para Texto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43" name="Espaço Reservado para Texto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45" name="Espaço Reservado para Texto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46" name="Espaço Reservado para Texto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48" name="Espaço Reservado para Texto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49" name="Espaço Reservado para Texto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51" name="Espaço Reservado para Texto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rtlCol="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R$ 1.500.000</a:t>
            </a:r>
          </a:p>
        </p:txBody>
      </p:sp>
      <p:sp>
        <p:nvSpPr>
          <p:cNvPr id="52" name="Espaço Reservado para Texto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rtlCol="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Título da categoria</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12" name="Espaço Reservado para Gráfico 11">
            <a:extLst>
              <a:ext uri="{FF2B5EF4-FFF2-40B4-BE49-F238E27FC236}">
                <a16:creationId xmlns:a16="http://schemas.microsoft.com/office/drawing/2014/main" id="{9ED8422E-0C74-45EF-B794-252146C6639A}"/>
              </a:ext>
            </a:extLst>
          </p:cNvPr>
          <p:cNvSpPr>
            <a:spLocks noGrp="1"/>
          </p:cNvSpPr>
          <p:nvPr>
            <p:ph type="chart" sz="quarter" idx="55" hasCustomPrompt="1"/>
          </p:nvPr>
        </p:nvSpPr>
        <p:spPr>
          <a:xfrm>
            <a:off x="6924675" y="860425"/>
            <a:ext cx="4483100" cy="4573588"/>
          </a:xfrm>
        </p:spPr>
        <p:txBody>
          <a:bodyPr rtlCol="0" anchor="ctr" anchorCtr="0">
            <a:normAutofit/>
          </a:bodyPr>
          <a:lstStyle>
            <a:lvl1pPr marL="0" indent="0" algn="ctr">
              <a:buNone/>
              <a:defRPr sz="1200"/>
            </a:lvl1pPr>
          </a:lstStyle>
          <a:p>
            <a:pPr rtl="0"/>
            <a:r>
              <a:rPr lang="pt-BR" noProof="0"/>
              <a:t>Clique no ícone para adicionar o gráfico</a:t>
            </a:r>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cxnSp>
        <p:nvCxnSpPr>
          <p:cNvPr id="41" name="Conector Reto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yout de imagem e conteúd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rtlCol="0" anchor="b">
            <a:normAutofit/>
          </a:bodyPr>
          <a:lstStyle>
            <a:lvl1pPr>
              <a:defRPr sz="3600"/>
            </a:lvl1pPr>
          </a:lstStyle>
          <a:p>
            <a:pPr rtl="0"/>
            <a:r>
              <a:rPr lang="pt-BR" noProof="0"/>
              <a:t>CLIQUE PARA EDITAR</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Conector Reto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4" name="Espaço Reservado para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2" name="Espaço Reservado para Imagem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rtlCol="0" anchor="ctr" anchorCtr="0">
            <a:normAutofit/>
          </a:bodyPr>
          <a:lstStyle>
            <a:lvl1pPr marL="0" indent="0" algn="ctr">
              <a:buNone/>
              <a:defRPr sz="1800"/>
            </a:lvl1pPr>
          </a:lstStyle>
          <a:p>
            <a:pPr rtl="0"/>
            <a:r>
              <a:rPr lang="pt-BR" noProof="0"/>
              <a:t>Clique no ícone para adicionar uma imagem</a:t>
            </a:r>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ayout do conteúdo agradecimentos">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3" name="Espaço Reservado para Imagem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rtlCol="0" anchor="ctr" anchorCtr="0">
            <a:normAutofit/>
          </a:bodyPr>
          <a:lstStyle>
            <a:lvl1pPr marL="0" indent="0" algn="ctr">
              <a:buNone/>
              <a:defRPr sz="2000"/>
            </a:lvl1pPr>
          </a:lstStyle>
          <a:p>
            <a:pPr rtl="0"/>
            <a:r>
              <a:rPr lang="pt-BR" noProof="0"/>
              <a:t>Clique no ícone para adicionar uma imagem</a:t>
            </a:r>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sp>
        <p:nvSpPr>
          <p:cNvPr id="21" name="Título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rtlCol="0" anchor="b" anchorCtr="0">
            <a:noAutofit/>
          </a:bodyPr>
          <a:lstStyle>
            <a:lvl1pPr>
              <a:defRPr sz="5500"/>
            </a:lvl1pPr>
          </a:lstStyle>
          <a:p>
            <a:pPr rtl="0"/>
            <a:r>
              <a:rPr lang="pt-BR" noProof="0"/>
              <a:t>OBRIGADO!</a:t>
            </a:r>
          </a:p>
        </p:txBody>
      </p:sp>
      <p:sp>
        <p:nvSpPr>
          <p:cNvPr id="22" name="Espaço Reservado para Texto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rtlCol="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Nicolau Mendes</a:t>
            </a:r>
          </a:p>
        </p:txBody>
      </p:sp>
      <p:sp>
        <p:nvSpPr>
          <p:cNvPr id="23" name="Espaço Reservado para Texto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rtlCol="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Telefone:</a:t>
            </a:r>
          </a:p>
        </p:txBody>
      </p:sp>
      <p:sp>
        <p:nvSpPr>
          <p:cNvPr id="24" name="Espaço Reservado para Texto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+7 888 999-000-11</a:t>
            </a:r>
          </a:p>
        </p:txBody>
      </p:sp>
      <p:sp>
        <p:nvSpPr>
          <p:cNvPr id="25" name="Espaço Reservado para Texto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Email:</a:t>
            </a:r>
          </a:p>
        </p:txBody>
      </p:sp>
      <p:sp>
        <p:nvSpPr>
          <p:cNvPr id="26" name="Espaço Reservado para Texto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Bergqvist@vanarsdelltd.com</a:t>
            </a:r>
          </a:p>
        </p:txBody>
      </p:sp>
      <p:sp>
        <p:nvSpPr>
          <p:cNvPr id="27" name="Espaço Reservado para Texto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rtlCol="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pt-BR" noProof="0"/>
              <a:t>Site:</a:t>
            </a:r>
          </a:p>
        </p:txBody>
      </p:sp>
      <p:sp>
        <p:nvSpPr>
          <p:cNvPr id="28" name="Espaço Reservado para Texto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rtlCol="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rtl="0"/>
            <a:r>
              <a:rPr lang="pt-BR" noProof="0"/>
              <a:t>www.vanarsdelltd.com</a:t>
            </a:r>
          </a:p>
        </p:txBody>
      </p:sp>
      <p:grpSp>
        <p:nvGrpSpPr>
          <p:cNvPr id="4" name="Grupo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Conector Reto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grpSp>
        <p:nvGrpSpPr>
          <p:cNvPr id="32" name="Grupo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upo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Conector Reto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yout do conteúdo apêndice">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3" name="Espaço Reservado para Imagem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rtlCol="0" anchor="b">
            <a:normAutofit/>
          </a:bodyPr>
          <a:lstStyle>
            <a:lvl1pPr algn="ctr">
              <a:defRPr sz="3600"/>
            </a:lvl1pPr>
          </a:lstStyle>
          <a:p>
            <a:pPr rtl="0"/>
            <a:r>
              <a:rPr lang="pt-BR" noProof="0"/>
              <a:t>APÊNDICE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nvGrpSpPr>
          <p:cNvPr id="4" name="Grupo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Conector Reto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ayout do conteúdo de depoimentos">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pt-BR" noProof="0"/>
              <a:t>DEPOIMENTOS</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40" name="Espaço Reservado para Texto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Título do cliente</a:t>
            </a:r>
          </a:p>
        </p:txBody>
      </p:sp>
      <p:sp>
        <p:nvSpPr>
          <p:cNvPr id="41" name="Espaço Reservado para Texto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mestre</a:t>
            </a:r>
            <a:br>
              <a:rPr lang="pt-BR" noProof="0"/>
            </a:br>
            <a:r>
              <a:rPr lang="pt-BR" noProof="0"/>
              <a:t>Texto</a:t>
            </a:r>
          </a:p>
        </p:txBody>
      </p:sp>
      <p:sp>
        <p:nvSpPr>
          <p:cNvPr id="42" name="Espaço Reservado para Imagem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cxnSp>
        <p:nvCxnSpPr>
          <p:cNvPr id="43" name="Conector Reto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Espaço Reservado para Texto 3">
            <a:extLst>
              <a:ext uri="{FF2B5EF4-FFF2-40B4-BE49-F238E27FC236}">
                <a16:creationId xmlns:a16="http://schemas.microsoft.com/office/drawing/2014/main" id="{F2D92A7B-1C40-4AEB-92C3-C35F8C01F1FA}"/>
              </a:ext>
            </a:extLst>
          </p:cNvPr>
          <p:cNvSpPr>
            <a:spLocks noGrp="1"/>
          </p:cNvSpPr>
          <p:nvPr>
            <p:ph type="body" sz="quarter" idx="49" hasCustomPrompt="1"/>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pt-BR" noProof="0"/>
              <a:t>Clique para editar o texto Mestre</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58" name="Espaço Reservado para Texto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Título do cliente</a:t>
            </a:r>
          </a:p>
        </p:txBody>
      </p:sp>
      <p:sp>
        <p:nvSpPr>
          <p:cNvPr id="59" name="Espaço Reservado para Texto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mestre</a:t>
            </a:r>
            <a:br>
              <a:rPr lang="pt-BR" noProof="0"/>
            </a:br>
            <a:r>
              <a:rPr lang="pt-BR" noProof="0"/>
              <a:t>Texto</a:t>
            </a:r>
          </a:p>
        </p:txBody>
      </p:sp>
      <p:sp>
        <p:nvSpPr>
          <p:cNvPr id="60" name="Espaço Reservado para Imagem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cxnSp>
        <p:nvCxnSpPr>
          <p:cNvPr id="61" name="Conector Reto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Espaço Reservado para Texto 3">
            <a:extLst>
              <a:ext uri="{FF2B5EF4-FFF2-40B4-BE49-F238E27FC236}">
                <a16:creationId xmlns:a16="http://schemas.microsoft.com/office/drawing/2014/main" id="{1BA0EB90-BA97-4A18-AD3D-1E839B636DEB}"/>
              </a:ext>
            </a:extLst>
          </p:cNvPr>
          <p:cNvSpPr>
            <a:spLocks noGrp="1"/>
          </p:cNvSpPr>
          <p:nvPr>
            <p:ph type="body" sz="quarter" idx="53" hasCustomPrompt="1"/>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pt-BR" noProof="0"/>
              <a:t>Clique para editar o texto Mestre</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64" name="Espaço Reservado para Texto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Título do cliente</a:t>
            </a:r>
          </a:p>
        </p:txBody>
      </p:sp>
      <p:sp>
        <p:nvSpPr>
          <p:cNvPr id="65" name="Espaço Reservado para Texto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mestre</a:t>
            </a:r>
            <a:br>
              <a:rPr lang="pt-BR" noProof="0"/>
            </a:br>
            <a:r>
              <a:rPr lang="pt-BR" noProof="0"/>
              <a:t>Texto</a:t>
            </a:r>
          </a:p>
        </p:txBody>
      </p:sp>
      <p:sp>
        <p:nvSpPr>
          <p:cNvPr id="66" name="Espaço Reservado para Imagem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rtlCol="0" anchor="ctr" anchorCtr="0">
            <a:normAutofit/>
          </a:bodyPr>
          <a:lstStyle>
            <a:lvl1pPr marL="0" indent="0" algn="ctr">
              <a:buNone/>
              <a:defRPr sz="1400"/>
            </a:lvl1pPr>
          </a:lstStyle>
          <a:p>
            <a:pPr rtl="0"/>
            <a:r>
              <a:rPr lang="pt-BR" noProof="0"/>
              <a:t>Clique no ícone para adicionar uma imagem</a:t>
            </a:r>
          </a:p>
        </p:txBody>
      </p:sp>
      <p:cxnSp>
        <p:nvCxnSpPr>
          <p:cNvPr id="67" name="Conector Reto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Espaço reservado para texto 3">
            <a:extLst>
              <a:ext uri="{FF2B5EF4-FFF2-40B4-BE49-F238E27FC236}">
                <a16:creationId xmlns:a16="http://schemas.microsoft.com/office/drawing/2014/main" id="{45B69021-5E85-4B37-B529-366AC57512FD}"/>
              </a:ext>
            </a:extLst>
          </p:cNvPr>
          <p:cNvSpPr>
            <a:spLocks noGrp="1"/>
          </p:cNvSpPr>
          <p:nvPr>
            <p:ph type="body" sz="quarter" idx="57" hasCustomPrompt="1"/>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rtlCol="0">
            <a:normAutofit/>
          </a:bodyPr>
          <a:lstStyle>
            <a:lvl1pPr marL="0" indent="0">
              <a:buNone/>
              <a:defRPr sz="1400">
                <a:solidFill>
                  <a:schemeClr val="tx2"/>
                </a:solidFill>
              </a:defRPr>
            </a:lvl1pPr>
          </a:lstStyle>
          <a:p>
            <a:pPr lvl="0" rtl="0"/>
            <a:r>
              <a:rPr lang="pt-BR" noProof="0"/>
              <a:t>Clique para editar o texto Mestre</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yout de conteúdo de estudo de cas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rtlCol="0" anchor="b">
            <a:normAutofit/>
          </a:bodyPr>
          <a:lstStyle>
            <a:lvl1pPr>
              <a:defRPr sz="3600"/>
            </a:lvl1pPr>
          </a:lstStyle>
          <a:p>
            <a:pPr rtl="0"/>
            <a:r>
              <a:rPr lang="pt-BR" noProof="0"/>
              <a:t>ESTUDO DE CASO</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Espaço Reservado para Texto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8" name="Espaço Reservado para Texto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yout de telefone móvel e conteúd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rtlCol="0" anchor="b">
            <a:normAutofit/>
          </a:bodyPr>
          <a:lstStyle>
            <a:lvl1pPr algn="l">
              <a:defRPr sz="3600"/>
            </a:lvl1pPr>
          </a:lstStyle>
          <a:p>
            <a:pPr rtl="0"/>
            <a:r>
              <a:rPr lang="pt-BR" noProof="0"/>
              <a:t>CLIQUE PARA EDITAR O TÍTULO</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rtlCol="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3" name="Espaço Reservado para Texto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 name="Retângulo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1" name="Espaço Reservado para Imagem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
        <p:nvSpPr>
          <p:cNvPr id="22" name="Espaço Reservado para Imagem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tângulo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1" name="Espaço Reservado para Texto 3">
            <a:extLst>
              <a:ext uri="{FF2B5EF4-FFF2-40B4-BE49-F238E27FC236}">
                <a16:creationId xmlns:a16="http://schemas.microsoft.com/office/drawing/2014/main" id="{605A03A4-E79C-49C5-A546-FF8E2D42E9D2}"/>
              </a:ext>
            </a:extLst>
          </p:cNvPr>
          <p:cNvSpPr>
            <a:spLocks noGrp="1"/>
          </p:cNvSpPr>
          <p:nvPr>
            <p:ph type="body" sz="half" idx="2" hasCustomPrompt="1"/>
          </p:nvPr>
        </p:nvSpPr>
        <p:spPr>
          <a:xfrm>
            <a:off x="883319" y="3054194"/>
            <a:ext cx="1645920"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22" name="Espaço Reservado para Texto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Texto Mestre</a:t>
            </a:r>
            <a:br>
              <a:rPr lang="pt-BR" noProof="0"/>
            </a:br>
            <a:r>
              <a:rPr lang="pt-BR" noProof="0"/>
              <a:t>estilos</a:t>
            </a:r>
          </a:p>
        </p:txBody>
      </p:sp>
      <p:sp>
        <p:nvSpPr>
          <p:cNvPr id="23" name="Espaço reservado para texto 3">
            <a:extLst>
              <a:ext uri="{FF2B5EF4-FFF2-40B4-BE49-F238E27FC236}">
                <a16:creationId xmlns:a16="http://schemas.microsoft.com/office/drawing/2014/main" id="{6C0E2C30-6E91-49DE-B7A1-6E32A19EC81D}"/>
              </a:ext>
            </a:extLst>
          </p:cNvPr>
          <p:cNvSpPr>
            <a:spLocks noGrp="1"/>
          </p:cNvSpPr>
          <p:nvPr>
            <p:ph type="body" sz="half" idx="36" hasCustomPrompt="1"/>
          </p:nvPr>
        </p:nvSpPr>
        <p:spPr>
          <a:xfrm>
            <a:off x="2596444" y="3054194"/>
            <a:ext cx="1389888" cy="618756"/>
          </a:xfrm>
        </p:spPr>
        <p:txBody>
          <a:bodyPr lIns="0" tIns="0" rIns="0" bIns="0" rtlCol="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pt-BR" noProof="0"/>
              <a:t>Clique para editar o texto Mestre</a:t>
            </a:r>
          </a:p>
        </p:txBody>
      </p:sp>
      <p:sp>
        <p:nvSpPr>
          <p:cNvPr id="24" name="Espaço Reservado para Imagem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rtlCol="0" anchor="ctr" anchorCtr="0">
            <a:noAutofit/>
          </a:bodyPr>
          <a:lstStyle>
            <a:lvl1pPr marL="0" indent="0" algn="ctr">
              <a:buNone/>
              <a:defRPr sz="1400">
                <a:solidFill>
                  <a:schemeClr val="tx1"/>
                </a:solidFill>
              </a:defRPr>
            </a:lvl1pPr>
          </a:lstStyle>
          <a:p>
            <a:pPr rtl="0"/>
            <a:r>
              <a:rPr lang="pt-BR" noProof="0"/>
              <a:t>Clique no ícone para adicionar uma imagem</a:t>
            </a:r>
          </a:p>
        </p:txBody>
      </p:sp>
      <p:sp>
        <p:nvSpPr>
          <p:cNvPr id="25" name="Espaço Reservado para Imagem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rtlCol="0" anchor="ctr" anchorCtr="0">
            <a:noAutofit/>
          </a:bodyPr>
          <a:lstStyle>
            <a:lvl1pPr marL="0" indent="0" algn="ctr">
              <a:buNone/>
              <a:defRPr sz="1400">
                <a:solidFill>
                  <a:schemeClr val="tx1"/>
                </a:solidFill>
              </a:defRPr>
            </a:lvl1pPr>
          </a:lstStyle>
          <a:p>
            <a:pPr rtl="0"/>
            <a:r>
              <a:rPr lang="pt-BR" noProof="0"/>
              <a:t>Clique no ícone para adicionar uma imagem</a:t>
            </a:r>
          </a:p>
        </p:txBody>
      </p:sp>
      <p:sp>
        <p:nvSpPr>
          <p:cNvPr id="26" name="Espaço reservado para texto 3">
            <a:extLst>
              <a:ext uri="{FF2B5EF4-FFF2-40B4-BE49-F238E27FC236}">
                <a16:creationId xmlns:a16="http://schemas.microsoft.com/office/drawing/2014/main" id="{90B3A413-8776-4B3B-931F-C132DAB3A425}"/>
              </a:ext>
            </a:extLst>
          </p:cNvPr>
          <p:cNvSpPr>
            <a:spLocks noGrp="1"/>
          </p:cNvSpPr>
          <p:nvPr>
            <p:ph type="body" sz="half" idx="39" hasCustomPrompt="1"/>
          </p:nvPr>
        </p:nvSpPr>
        <p:spPr>
          <a:xfrm>
            <a:off x="4940427" y="3054194"/>
            <a:ext cx="2113508"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pt-BR" noProof="0"/>
              <a:t>Clique para editar o texto Mestre</a:t>
            </a:r>
          </a:p>
        </p:txBody>
      </p:sp>
      <p:sp>
        <p:nvSpPr>
          <p:cNvPr id="27" name="Espaço Reservado para Texto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Texto Mestre</a:t>
            </a:r>
            <a:br>
              <a:rPr lang="pt-BR" noProof="0"/>
            </a:br>
            <a:r>
              <a:rPr lang="pt-BR" noProof="0"/>
              <a:t>estilos</a:t>
            </a:r>
          </a:p>
        </p:txBody>
      </p:sp>
      <p:sp>
        <p:nvSpPr>
          <p:cNvPr id="28" name="Espaço Reservado para Imagem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rtlCol="0" anchor="ctr" anchorCtr="0">
            <a:noAutofit/>
          </a:bodyPr>
          <a:lstStyle>
            <a:lvl1pPr marL="0" indent="0" algn="ctr">
              <a:buNone/>
              <a:defRPr sz="1400">
                <a:solidFill>
                  <a:schemeClr val="tx1"/>
                </a:solidFill>
              </a:defRPr>
            </a:lvl1pPr>
          </a:lstStyle>
          <a:p>
            <a:pPr rtl="0"/>
            <a:r>
              <a:rPr lang="pt-BR" noProof="0"/>
              <a:t>Clique no ícone para adicionar uma imagem</a:t>
            </a:r>
          </a:p>
        </p:txBody>
      </p:sp>
      <p:sp>
        <p:nvSpPr>
          <p:cNvPr id="29" name="Espaço reservado para texto 3">
            <a:extLst>
              <a:ext uri="{FF2B5EF4-FFF2-40B4-BE49-F238E27FC236}">
                <a16:creationId xmlns:a16="http://schemas.microsoft.com/office/drawing/2014/main" id="{47D3BA4D-FA26-44C8-B927-E42CC8E67B79}"/>
              </a:ext>
            </a:extLst>
          </p:cNvPr>
          <p:cNvSpPr>
            <a:spLocks noGrp="1"/>
          </p:cNvSpPr>
          <p:nvPr>
            <p:ph type="body" sz="half" idx="45" hasCustomPrompt="1"/>
          </p:nvPr>
        </p:nvSpPr>
        <p:spPr>
          <a:xfrm>
            <a:off x="7900319" y="3054194"/>
            <a:ext cx="2197045" cy="618756"/>
          </a:xfrm>
        </p:spPr>
        <p:txBody>
          <a:bodyPr lIns="0" tIns="0" rIns="0" bIns="0" rtlCol="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pt-BR" noProof="0"/>
              <a:t>Clique para editar o texto Mestre</a:t>
            </a:r>
          </a:p>
        </p:txBody>
      </p:sp>
      <p:sp>
        <p:nvSpPr>
          <p:cNvPr id="30" name="Espaço Reservado para Texto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rtlCol="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Texto Mestre</a:t>
            </a:r>
            <a:br>
              <a:rPr lang="pt-BR" noProof="0"/>
            </a:br>
            <a:r>
              <a:rPr lang="pt-BR" noProof="0"/>
              <a:t>estilos</a:t>
            </a:r>
          </a:p>
        </p:txBody>
      </p:sp>
      <p:sp>
        <p:nvSpPr>
          <p:cNvPr id="32" name="Espaço reservado para texto 3">
            <a:extLst>
              <a:ext uri="{FF2B5EF4-FFF2-40B4-BE49-F238E27FC236}">
                <a16:creationId xmlns:a16="http://schemas.microsoft.com/office/drawing/2014/main" id="{55D1A91B-BB99-4DC7-B8F5-55514B49A9D1}"/>
              </a:ext>
            </a:extLst>
          </p:cNvPr>
          <p:cNvSpPr>
            <a:spLocks noGrp="1"/>
          </p:cNvSpPr>
          <p:nvPr>
            <p:ph type="body" sz="half" idx="49" hasCustomPrompt="1"/>
          </p:nvPr>
        </p:nvSpPr>
        <p:spPr>
          <a:xfrm>
            <a:off x="7900319" y="4671712"/>
            <a:ext cx="2223939"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pt-BR" noProof="0"/>
              <a:t>Clique para editar o texto Mestre</a:t>
            </a:r>
          </a:p>
        </p:txBody>
      </p:sp>
      <p:sp>
        <p:nvSpPr>
          <p:cNvPr id="33" name="Espaço reservado para texto 3">
            <a:extLst>
              <a:ext uri="{FF2B5EF4-FFF2-40B4-BE49-F238E27FC236}">
                <a16:creationId xmlns:a16="http://schemas.microsoft.com/office/drawing/2014/main" id="{FFAB2C75-BBBF-4A4D-A633-7CEFFABAFE32}"/>
              </a:ext>
            </a:extLst>
          </p:cNvPr>
          <p:cNvSpPr>
            <a:spLocks noGrp="1"/>
          </p:cNvSpPr>
          <p:nvPr>
            <p:ph type="body" sz="half" idx="51" hasCustomPrompt="1"/>
          </p:nvPr>
        </p:nvSpPr>
        <p:spPr>
          <a:xfrm>
            <a:off x="4940427" y="4830765"/>
            <a:ext cx="2048256" cy="519503"/>
          </a:xfrm>
        </p:spPr>
        <p:txBody>
          <a:bodyPr lIns="0" tIns="0" rIns="0" bIns="0" rtlCol="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pt-BR" noProof="0"/>
              <a:t>Clique para editar o texto Mestre</a:t>
            </a:r>
          </a:p>
        </p:txBody>
      </p:sp>
      <p:sp>
        <p:nvSpPr>
          <p:cNvPr id="34" name="Espaço Reservado para Texto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rtlCol="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rtl="0"/>
            <a:r>
              <a:rPr lang="pt-BR" noProof="0"/>
              <a:t>1</a:t>
            </a:r>
          </a:p>
        </p:txBody>
      </p:sp>
      <p:sp>
        <p:nvSpPr>
          <p:cNvPr id="36" name="Espaço Reservado para Texto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pt-BR" noProof="0"/>
              <a:t>1</a:t>
            </a:r>
          </a:p>
        </p:txBody>
      </p:sp>
      <p:sp>
        <p:nvSpPr>
          <p:cNvPr id="37" name="Espaço Reservado para Texto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rtlCol="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pt-BR" noProof="0"/>
              <a:t>1</a:t>
            </a:r>
          </a:p>
        </p:txBody>
      </p:sp>
      <p:sp>
        <p:nvSpPr>
          <p:cNvPr id="40" name="Espaço reservado para texto 3">
            <a:extLst>
              <a:ext uri="{FF2B5EF4-FFF2-40B4-BE49-F238E27FC236}">
                <a16:creationId xmlns:a16="http://schemas.microsoft.com/office/drawing/2014/main" id="{315834F5-9ACD-4898-B96E-8C732881FF01}"/>
              </a:ext>
            </a:extLst>
          </p:cNvPr>
          <p:cNvSpPr>
            <a:spLocks noGrp="1"/>
          </p:cNvSpPr>
          <p:nvPr>
            <p:ph type="body" sz="half" idx="50" hasCustomPrompt="1"/>
          </p:nvPr>
        </p:nvSpPr>
        <p:spPr>
          <a:xfrm>
            <a:off x="2359124" y="5706529"/>
            <a:ext cx="8993089" cy="365122"/>
          </a:xfrm>
        </p:spPr>
        <p:txBody>
          <a:bodyPr lIns="0" tIns="0" rIns="0" bIns="0" rtlCol="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38" name="Título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rtlCol="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pPr rtl="0"/>
            <a:r>
              <a:rPr lang="pt-BR" noProof="0"/>
              <a:t>COMO USAR ESTE MODELO</a:t>
            </a:r>
          </a:p>
        </p:txBody>
      </p:sp>
      <p:sp>
        <p:nvSpPr>
          <p:cNvPr id="41" name="Espaço Reservado para Imagem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rtlCol="0" anchor="ctr" anchorCtr="0">
            <a:normAutofit/>
          </a:bodyPr>
          <a:lstStyle>
            <a:lvl1pPr marL="0" indent="0" algn="ctr">
              <a:buNone/>
              <a:defRPr sz="1400"/>
            </a:lvl1pPr>
          </a:lstStyle>
          <a:p>
            <a:pPr rtl="0"/>
            <a:r>
              <a:rPr lang="pt-BR" noProof="0"/>
              <a:t>Clique no ícone para adicionar uma imagem</a:t>
            </a:r>
          </a:p>
        </p:txBody>
      </p:sp>
      <p:grpSp>
        <p:nvGrpSpPr>
          <p:cNvPr id="31" name="Grupo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Conector Reto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2" name="Título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rtlCol="0" anchor="b"/>
          <a:lstStyle>
            <a:lvl1pPr algn="ctr">
              <a:defRPr sz="6000"/>
            </a:lvl1pPr>
          </a:lstStyle>
          <a:p>
            <a:pPr rtl="0"/>
            <a:r>
              <a:rPr lang="pt-BR" noProof="0"/>
              <a:t>CLIQUE PARA EDITAR O ESTILO DO TÍTULO MESTRE</a:t>
            </a:r>
          </a:p>
        </p:txBody>
      </p:sp>
      <p:sp>
        <p:nvSpPr>
          <p:cNvPr id="4" name="Espaço Reservado para Data 3">
            <a:extLst>
              <a:ext uri="{FF2B5EF4-FFF2-40B4-BE49-F238E27FC236}">
                <a16:creationId xmlns:a16="http://schemas.microsoft.com/office/drawing/2014/main" id="{7E17A3CB-B083-4E49-9123-A5E47559DCDB}"/>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A8C4102C-4609-416C-A808-0FFE0051DAA1}"/>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7" name="Retângulo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3" name="Subtítulo 2">
            <a:extLst>
              <a:ext uri="{FF2B5EF4-FFF2-40B4-BE49-F238E27FC236}">
                <a16:creationId xmlns:a16="http://schemas.microsoft.com/office/drawing/2014/main" id="{389BFFF1-5465-4317-B9DB-C23A5B1D76EF}"/>
              </a:ext>
            </a:extLst>
          </p:cNvPr>
          <p:cNvSpPr>
            <a:spLocks noGrp="1"/>
          </p:cNvSpPr>
          <p:nvPr>
            <p:ph type="subTitle" idx="1" hasCustomPrompt="1"/>
          </p:nvPr>
        </p:nvSpPr>
        <p:spPr>
          <a:xfrm>
            <a:off x="1524000" y="4734696"/>
            <a:ext cx="9144000" cy="459798"/>
          </a:xfrm>
        </p:spPr>
        <p:txBody>
          <a:bodyPr lIns="0" tIns="0" rIns="0" bIns="0" rtlCol="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grpSp>
        <p:nvGrpSpPr>
          <p:cNvPr id="15" name="Grupo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3" name="Conector Reto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grpSp>
        <p:nvGrpSpPr>
          <p:cNvPr id="16" name="Grupo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beçalho da Seçã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 name="Título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rtlCol="0" anchor="b" anchorCtr="0">
            <a:noAutofit/>
          </a:bodyPr>
          <a:lstStyle>
            <a:lvl1pPr>
              <a:defRPr sz="6000"/>
            </a:lvl1pPr>
          </a:lstStyle>
          <a:p>
            <a:pPr rtl="0"/>
            <a:r>
              <a:rPr lang="pt-BR" noProof="0"/>
              <a:t>DENSIDADE</a:t>
            </a:r>
            <a:br>
              <a:rPr lang="pt-BR" noProof="0"/>
            </a:br>
            <a:r>
              <a:rPr lang="pt-BR" noProof="0"/>
              <a:t>APRESENTAÇÃO</a:t>
            </a:r>
            <a:br>
              <a:rPr lang="pt-BR" noProof="0"/>
            </a:br>
            <a:r>
              <a:rPr lang="pt-BR" noProof="0"/>
              <a:t>TÍTULO</a:t>
            </a:r>
          </a:p>
        </p:txBody>
      </p:sp>
      <p:sp>
        <p:nvSpPr>
          <p:cNvPr id="4" name="Espaço Reservado para Data 3">
            <a:extLst>
              <a:ext uri="{FF2B5EF4-FFF2-40B4-BE49-F238E27FC236}">
                <a16:creationId xmlns:a16="http://schemas.microsoft.com/office/drawing/2014/main" id="{2472534F-03A6-408A-9BF1-303D0A440BA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0A24E181-0C50-4F43-A5A7-6FDD1500C708}"/>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grpSp>
        <p:nvGrpSpPr>
          <p:cNvPr id="9" name="Grupo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1" name="Conector Reto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grpSp>
        <p:nvGrpSpPr>
          <p:cNvPr id="13" name="Grupo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5" name="Conector Reto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grpSp>
      <p:sp>
        <p:nvSpPr>
          <p:cNvPr id="17" name="Subtítulo 2">
            <a:extLst>
              <a:ext uri="{FF2B5EF4-FFF2-40B4-BE49-F238E27FC236}">
                <a16:creationId xmlns:a16="http://schemas.microsoft.com/office/drawing/2014/main" id="{5B77B20B-76F5-4912-803D-5709F730D4FB}"/>
              </a:ext>
            </a:extLst>
          </p:cNvPr>
          <p:cNvSpPr>
            <a:spLocks noGrp="1"/>
          </p:cNvSpPr>
          <p:nvPr>
            <p:ph type="subTitle" idx="1" hasCustomPrompt="1"/>
          </p:nvPr>
        </p:nvSpPr>
        <p:spPr>
          <a:xfrm>
            <a:off x="6769767" y="4889444"/>
            <a:ext cx="4618957" cy="590626"/>
          </a:xfrm>
        </p:spPr>
        <p:txBody>
          <a:bodyPr lIns="0" tIns="0" rIns="0" bIns="0" rtlCol="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e Conteúdo com Imagem">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3604521" cy="100800"/>
            <a:chOff x="0" y="3240138"/>
            <a:chExt cx="3604521" cy="100800"/>
          </a:xfrm>
        </p:grpSpPr>
        <p:cxnSp>
          <p:nvCxnSpPr>
            <p:cNvPr id="13" name="Conector Reto 12">
              <a:extLst>
                <a:ext uri="{FF2B5EF4-FFF2-40B4-BE49-F238E27FC236}">
                  <a16:creationId xmlns:a16="http://schemas.microsoft.com/office/drawing/2014/main" id="{785A4134-866D-4143-AC1E-8A2FFDB49855}"/>
                </a:ext>
              </a:extLst>
            </p:cNvPr>
            <p:cNvCxnSpPr>
              <a:cxnSpLocks/>
            </p:cNvCxnSpPr>
            <p:nvPr userDrawn="1"/>
          </p:nvCxnSpPr>
          <p:spPr>
            <a:xfrm>
              <a:off x="0" y="3290538"/>
              <a:ext cx="357254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503721"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6" name="Espaço Reservado para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rtlCol="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Espaço Reservado para Imagem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rtlCol="0" anchor="ctr" anchorCtr="0">
            <a:normAutofit/>
          </a:bodyPr>
          <a:lstStyle>
            <a:lvl1pPr marL="0" indent="0" algn="ctr">
              <a:buNone/>
              <a:defRPr sz="1800"/>
            </a:lvl1pPr>
          </a:lstStyle>
          <a:p>
            <a:pPr rtl="0"/>
            <a:r>
              <a:rPr lang="pt-BR" noProof="0"/>
              <a:t>Clique no ícone para adicionar uma imagem</a:t>
            </a:r>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7215E379-3C1C-4942-917E-02E25E8CB910}"/>
              </a:ext>
            </a:extLst>
          </p:cNvPr>
          <p:cNvSpPr>
            <a:spLocks noGrp="1"/>
          </p:cNvSpPr>
          <p:nvPr>
            <p:ph type="title" hasCustomPrompt="1"/>
          </p:nvPr>
        </p:nvSpPr>
        <p:spPr>
          <a:xfrm>
            <a:off x="838200" y="365126"/>
            <a:ext cx="10515600" cy="652969"/>
          </a:xfrm>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6" name="Espaço reservado para conteúdo 2">
            <a:extLst>
              <a:ext uri="{FF2B5EF4-FFF2-40B4-BE49-F238E27FC236}">
                <a16:creationId xmlns:a16="http://schemas.microsoft.com/office/drawing/2014/main" id="{DEA943F6-C418-4339-8C7E-A12127BDE29C}"/>
              </a:ext>
            </a:extLst>
          </p:cNvPr>
          <p:cNvSpPr>
            <a:spLocks noGrp="1"/>
          </p:cNvSpPr>
          <p:nvPr>
            <p:ph idx="1" hasCustomPrompt="1"/>
          </p:nvPr>
        </p:nvSpPr>
        <p:spPr>
          <a:xfrm>
            <a:off x="838200" y="1187777"/>
            <a:ext cx="10515600" cy="4534293"/>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7215E379-3C1C-4942-917E-02E25E8CB910}"/>
              </a:ext>
            </a:extLst>
          </p:cNvPr>
          <p:cNvSpPr>
            <a:spLocks noGrp="1"/>
          </p:cNvSpPr>
          <p:nvPr>
            <p:ph type="title" hasCustomPrompt="1"/>
          </p:nvPr>
        </p:nvSpPr>
        <p:spPr>
          <a:xfrm>
            <a:off x="838200" y="365126"/>
            <a:ext cx="10515600" cy="652969"/>
          </a:xfrm>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7" name="Espaço reservado para conteúdo 2">
            <a:extLst>
              <a:ext uri="{FF2B5EF4-FFF2-40B4-BE49-F238E27FC236}">
                <a16:creationId xmlns:a16="http://schemas.microsoft.com/office/drawing/2014/main" id="{3FD6D4E1-CC57-4556-9CB7-31B375477219}"/>
              </a:ext>
            </a:extLst>
          </p:cNvPr>
          <p:cNvSpPr>
            <a:spLocks noGrp="1"/>
          </p:cNvSpPr>
          <p:nvPr>
            <p:ph sz="half" idx="1" hasCustomPrompt="1"/>
          </p:nvPr>
        </p:nvSpPr>
        <p:spPr>
          <a:xfrm>
            <a:off x="838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8" name="Espaço reservado para conteúdo 3">
            <a:extLst>
              <a:ext uri="{FF2B5EF4-FFF2-40B4-BE49-F238E27FC236}">
                <a16:creationId xmlns:a16="http://schemas.microsoft.com/office/drawing/2014/main" id="{2AE7A31C-D605-4363-B037-1938B9304C13}"/>
              </a:ext>
            </a:extLst>
          </p:cNvPr>
          <p:cNvSpPr>
            <a:spLocks noGrp="1"/>
          </p:cNvSpPr>
          <p:nvPr>
            <p:ph sz="half" idx="2" hasCustomPrompt="1"/>
          </p:nvPr>
        </p:nvSpPr>
        <p:spPr>
          <a:xfrm>
            <a:off x="6172200" y="1159497"/>
            <a:ext cx="5181600" cy="4543719"/>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7215E379-3C1C-4942-917E-02E25E8CB910}"/>
              </a:ext>
            </a:extLst>
          </p:cNvPr>
          <p:cNvSpPr>
            <a:spLocks noGrp="1"/>
          </p:cNvSpPr>
          <p:nvPr>
            <p:ph type="title" hasCustomPrompt="1"/>
          </p:nvPr>
        </p:nvSpPr>
        <p:spPr>
          <a:xfrm>
            <a:off x="838200" y="365126"/>
            <a:ext cx="10515600" cy="652969"/>
          </a:xfrm>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7" name="Espaço reservado para texto 2">
            <a:extLst>
              <a:ext uri="{FF2B5EF4-FFF2-40B4-BE49-F238E27FC236}">
                <a16:creationId xmlns:a16="http://schemas.microsoft.com/office/drawing/2014/main" id="{85C650EE-495E-44EB-870B-AC85B18EBDB8}"/>
              </a:ext>
            </a:extLst>
          </p:cNvPr>
          <p:cNvSpPr>
            <a:spLocks noGrp="1"/>
          </p:cNvSpPr>
          <p:nvPr>
            <p:ph type="body" idx="1" hasCustomPrompt="1"/>
          </p:nvPr>
        </p:nvSpPr>
        <p:spPr>
          <a:xfrm>
            <a:off x="839788" y="1256955"/>
            <a:ext cx="5157787"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8" name="Espaço reservado para conteúdo 3">
            <a:extLst>
              <a:ext uri="{FF2B5EF4-FFF2-40B4-BE49-F238E27FC236}">
                <a16:creationId xmlns:a16="http://schemas.microsoft.com/office/drawing/2014/main" id="{77DCC2A5-8A6A-431F-BD6C-93E32539A0F4}"/>
              </a:ext>
            </a:extLst>
          </p:cNvPr>
          <p:cNvSpPr>
            <a:spLocks noGrp="1"/>
          </p:cNvSpPr>
          <p:nvPr>
            <p:ph sz="half" idx="2" hasCustomPrompt="1"/>
          </p:nvPr>
        </p:nvSpPr>
        <p:spPr>
          <a:xfrm>
            <a:off x="839788" y="2203414"/>
            <a:ext cx="5157787"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9" name="Espaço reservado para texto 4">
            <a:extLst>
              <a:ext uri="{FF2B5EF4-FFF2-40B4-BE49-F238E27FC236}">
                <a16:creationId xmlns:a16="http://schemas.microsoft.com/office/drawing/2014/main" id="{7FE620E9-8AD3-4771-8897-E65B461E2801}"/>
              </a:ext>
            </a:extLst>
          </p:cNvPr>
          <p:cNvSpPr>
            <a:spLocks noGrp="1"/>
          </p:cNvSpPr>
          <p:nvPr>
            <p:ph type="body" sz="quarter" idx="3" hasCustomPrompt="1"/>
          </p:nvPr>
        </p:nvSpPr>
        <p:spPr>
          <a:xfrm>
            <a:off x="6172200" y="1256955"/>
            <a:ext cx="5183188" cy="823912"/>
          </a:xfrm>
        </p:spPr>
        <p:txBody>
          <a:bodyPr rtlCol="0"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Clique para editar o texto Mestre</a:t>
            </a:r>
          </a:p>
        </p:txBody>
      </p:sp>
      <p:sp>
        <p:nvSpPr>
          <p:cNvPr id="10" name="Espaço reservado para conteúdo 5">
            <a:extLst>
              <a:ext uri="{FF2B5EF4-FFF2-40B4-BE49-F238E27FC236}">
                <a16:creationId xmlns:a16="http://schemas.microsoft.com/office/drawing/2014/main" id="{B75F265B-9F81-4A64-A8D4-7D0A31CEA45A}"/>
              </a:ext>
            </a:extLst>
          </p:cNvPr>
          <p:cNvSpPr>
            <a:spLocks noGrp="1"/>
          </p:cNvSpPr>
          <p:nvPr>
            <p:ph sz="quarter" idx="4" hasCustomPrompt="1"/>
          </p:nvPr>
        </p:nvSpPr>
        <p:spPr>
          <a:xfrm>
            <a:off x="6172200" y="2203414"/>
            <a:ext cx="5183188" cy="3397631"/>
          </a:xfrm>
        </p:spPr>
        <p:txBody>
          <a:bodyPr rtlCol="0">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8" name="Título 1">
            <a:extLst>
              <a:ext uri="{FF2B5EF4-FFF2-40B4-BE49-F238E27FC236}">
                <a16:creationId xmlns:a16="http://schemas.microsoft.com/office/drawing/2014/main" id="{8A02905C-2C7D-4445-B47F-3EBBA44657F7}"/>
              </a:ext>
            </a:extLst>
          </p:cNvPr>
          <p:cNvSpPr>
            <a:spLocks noGrp="1"/>
          </p:cNvSpPr>
          <p:nvPr>
            <p:ph type="title" hasCustomPrompt="1"/>
          </p:nvPr>
        </p:nvSpPr>
        <p:spPr>
          <a:xfrm>
            <a:off x="839788" y="457200"/>
            <a:ext cx="3932237" cy="1600200"/>
          </a:xfrm>
        </p:spPr>
        <p:txBody>
          <a:bodyPr rtlCol="0" anchor="b"/>
          <a:lstStyle>
            <a:lvl1pPr>
              <a:defRPr sz="3200"/>
            </a:lvl1pPr>
          </a:lstStyle>
          <a:p>
            <a:pPr rtl="0"/>
            <a:r>
              <a:rPr lang="pt-BR" noProof="0"/>
              <a:t>Clique para editar o estilo de título Mestre</a:t>
            </a:r>
          </a:p>
        </p:txBody>
      </p:sp>
      <p:sp>
        <p:nvSpPr>
          <p:cNvPr id="9" name="Espaço reservado para texto 3">
            <a:extLst>
              <a:ext uri="{FF2B5EF4-FFF2-40B4-BE49-F238E27FC236}">
                <a16:creationId xmlns:a16="http://schemas.microsoft.com/office/drawing/2014/main" id="{17BC8A51-D50F-4F98-9402-8FF90BD2D1BE}"/>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10" name="Espaço reservado para conteúdo 2">
            <a:extLst>
              <a:ext uri="{FF2B5EF4-FFF2-40B4-BE49-F238E27FC236}">
                <a16:creationId xmlns:a16="http://schemas.microsoft.com/office/drawing/2014/main" id="{3AE79E65-3D1E-4444-9BD4-8578BF0C6484}"/>
              </a:ext>
            </a:extLst>
          </p:cNvPr>
          <p:cNvSpPr>
            <a:spLocks noGrp="1"/>
          </p:cNvSpPr>
          <p:nvPr>
            <p:ph idx="1" hasCustomPrompt="1"/>
          </p:nvPr>
        </p:nvSpPr>
        <p:spPr>
          <a:xfrm>
            <a:off x="5183188" y="457201"/>
            <a:ext cx="6172200" cy="5403850"/>
          </a:xfrm>
        </p:spPr>
        <p:txBody>
          <a:bodyPr rtlCol="0">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m com Legenda">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8" name="Título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rtlCol="0" anchor="b"/>
          <a:lstStyle>
            <a:lvl1pPr>
              <a:defRPr sz="3200"/>
            </a:lvl1pPr>
          </a:lstStyle>
          <a:p>
            <a:pPr rtl="0"/>
            <a:r>
              <a:rPr lang="pt-BR" noProof="0"/>
              <a:t>Clique para editar o título Mestre</a:t>
            </a:r>
          </a:p>
        </p:txBody>
      </p:sp>
      <p:sp>
        <p:nvSpPr>
          <p:cNvPr id="9" name="Espaço reservado para texto 3">
            <a:extLst>
              <a:ext uri="{FF2B5EF4-FFF2-40B4-BE49-F238E27FC236}">
                <a16:creationId xmlns:a16="http://schemas.microsoft.com/office/drawing/2014/main" id="{17BC8A51-D50F-4F98-9402-8FF90BD2D1BE}"/>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Clique para editar o texto Mestre</a:t>
            </a:r>
          </a:p>
        </p:txBody>
      </p:sp>
      <p:sp>
        <p:nvSpPr>
          <p:cNvPr id="11" name="Espaço reservado para imagem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rtlCol="0">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rtlCol="0"/>
          <a:lstStyle/>
          <a:p>
            <a:pPr rtl="0"/>
            <a:r>
              <a:rPr lang="pt-BR" noProof="0"/>
              <a:t>Clique para editar o título Mestre</a:t>
            </a:r>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
        <p:nvSpPr>
          <p:cNvPr id="8" name="Espaço Reservado para Texto 7">
            <a:extLst>
              <a:ext uri="{FF2B5EF4-FFF2-40B4-BE49-F238E27FC236}">
                <a16:creationId xmlns:a16="http://schemas.microsoft.com/office/drawing/2014/main" id="{FE102DC0-E499-4C34-9CD9-CDABF71081B3}"/>
              </a:ext>
            </a:extLst>
          </p:cNvPr>
          <p:cNvSpPr>
            <a:spLocks noGrp="1"/>
          </p:cNvSpPr>
          <p:nvPr>
            <p:ph type="body" sz="quarter" idx="13" hasCustomPrompt="1"/>
          </p:nvPr>
        </p:nvSpPr>
        <p:spPr>
          <a:xfrm>
            <a:off x="1470819" y="2355057"/>
            <a:ext cx="9250363" cy="2147887"/>
          </a:xfrm>
        </p:spPr>
        <p:txBody>
          <a:bodyPr rtlCol="0" anchor="ctr">
            <a:normAutofit/>
          </a:bodyPr>
          <a:lstStyle>
            <a:lvl1pPr marL="0" indent="0" algn="ctr">
              <a:buNone/>
              <a:defRPr sz="6000"/>
            </a:lvl1pPr>
          </a:lstStyle>
          <a:p>
            <a:pPr lvl="0" rtl="0"/>
            <a:r>
              <a:rPr lang="pt-BR" noProof="0"/>
              <a:t>Clique para editar o texto Mestre</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ítulo apenas">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7215E379-3C1C-4942-917E-02E25E8CB910}"/>
              </a:ext>
            </a:extLst>
          </p:cNvPr>
          <p:cNvSpPr>
            <a:spLocks noGrp="1"/>
          </p:cNvSpPr>
          <p:nvPr>
            <p:ph type="title" hasCustomPrompt="1"/>
          </p:nvPr>
        </p:nvSpPr>
        <p:spPr>
          <a:xfrm>
            <a:off x="838200" y="365126"/>
            <a:ext cx="10515600" cy="652969"/>
          </a:xfrm>
        </p:spPr>
        <p:txBody>
          <a:bodyPr rtlCol="0"/>
          <a:lstStyle/>
          <a:p>
            <a:pPr rtl="0"/>
            <a:r>
              <a:rPr lang="pt-BR" noProof="0"/>
              <a:t>Clique para editar o estilo de título Mestre</a:t>
            </a:r>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Em branco">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3" name="Espaço Reservado para Data 2">
            <a:extLst>
              <a:ext uri="{FF2B5EF4-FFF2-40B4-BE49-F238E27FC236}">
                <a16:creationId xmlns:a16="http://schemas.microsoft.com/office/drawing/2014/main" id="{046047C4-77C4-4E19-8DD7-2ED3165B7637}"/>
              </a:ext>
            </a:extLst>
          </p:cNvPr>
          <p:cNvSpPr>
            <a:spLocks noGrp="1"/>
          </p:cNvSpPr>
          <p:nvPr>
            <p:ph type="dt" sz="half" idx="10"/>
          </p:nvPr>
        </p:nvSpPr>
        <p:spPr/>
        <p:txBody>
          <a:bodyPr rtlCol="0"/>
          <a:lstStyle/>
          <a:p>
            <a:pPr rtl="0"/>
            <a:r>
              <a:rPr lang="pt-BR" noProof="0"/>
              <a:t>DD.MM.20AA</a:t>
            </a:r>
          </a:p>
        </p:txBody>
      </p:sp>
      <p:sp>
        <p:nvSpPr>
          <p:cNvPr id="4" name="Espaço Reservado para Rodapé 3">
            <a:extLst>
              <a:ext uri="{FF2B5EF4-FFF2-40B4-BE49-F238E27FC236}">
                <a16:creationId xmlns:a16="http://schemas.microsoft.com/office/drawing/2014/main" id="{D250B5CF-1C4F-4BA2-8E78-5F48C92A9DA1}"/>
              </a:ext>
            </a:extLst>
          </p:cNvPr>
          <p:cNvSpPr>
            <a:spLocks noGrp="1"/>
          </p:cNvSpPr>
          <p:nvPr>
            <p:ph type="ftr" sz="quarter" idx="11"/>
          </p:nvPr>
        </p:nvSpPr>
        <p:spPr/>
        <p:txBody>
          <a:bodyPr rtlCol="0"/>
          <a:lstStyle/>
          <a:p>
            <a:pPr rtl="0"/>
            <a:r>
              <a:rPr lang="pt-BR" noProof="0"/>
              <a:t>ADICIONAR UM RODAPÉ</a:t>
            </a:r>
          </a:p>
        </p:txBody>
      </p:sp>
      <p:sp>
        <p:nvSpPr>
          <p:cNvPr id="5" name="Espaço Reservado para o Número do Slide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rtlCol="0"/>
          <a:lstStyle/>
          <a:p>
            <a:pPr rtl="0"/>
            <a:fld id="{8D581BC7-E183-40DB-AC97-C19EA4EB8894}" type="slidenum">
              <a:rPr lang="pt-BR" noProof="0" smtClean="0"/>
              <a:pPr rtl="0"/>
              <a:t>‹nº›</a:t>
            </a:fld>
            <a:endParaRPr lang="pt-BR" noProof="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de título, imagem e conteúdo">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rtlCol="0" anchor="b">
            <a:normAutofit/>
          </a:bodyPr>
          <a:lstStyle>
            <a:lvl1pPr>
              <a:defRPr sz="3600"/>
            </a:lvl1pPr>
          </a:lstStyle>
          <a:p>
            <a:pPr rtl="0"/>
            <a:r>
              <a:rPr lang="pt-BR" noProof="0"/>
              <a:t>CLIQUE PARA EDITAR</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Conector Reto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4" name="Espaço Reservado para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2" name="Espaço Reservado para Imagem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rtlCol="0" anchor="ctr" anchorCtr="0">
            <a:normAutofit/>
          </a:bodyPr>
          <a:lstStyle>
            <a:lvl1pPr marL="0" indent="0" algn="ctr">
              <a:buNone/>
              <a:defRPr sz="1800"/>
            </a:lvl1pPr>
          </a:lstStyle>
          <a:p>
            <a:pPr rtl="0"/>
            <a:r>
              <a:rPr lang="pt-BR" noProof="0"/>
              <a:t>Clique no ícone para adicionar uma imagem</a:t>
            </a:r>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yout de título e conteúdo versão 2">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rtlCol="0" anchor="b">
            <a:normAutofit/>
          </a:bodyPr>
          <a:lstStyle>
            <a:lvl1pPr>
              <a:defRPr sz="3600"/>
            </a:lvl1pPr>
          </a:lstStyle>
          <a:p>
            <a:pPr rtl="0"/>
            <a:r>
              <a:rPr lang="pt-BR" noProof="0"/>
              <a:t>CLIQUE PARA EDITAR</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Conector Reto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Espaço Reservado para Imagem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rtlCol="0" anchor="ctr" anchorCtr="0">
            <a:normAutofit/>
          </a:bodyPr>
          <a:lstStyle>
            <a:lvl1pPr marL="0" indent="0" algn="ctr">
              <a:buNone/>
              <a:defRPr sz="1800"/>
            </a:lvl1pPr>
          </a:lstStyle>
          <a:p>
            <a:pPr rtl="0"/>
            <a:r>
              <a:rPr lang="pt-BR" noProof="0"/>
              <a:t>Clique no ícone para adicionar uma imagem</a:t>
            </a:r>
          </a:p>
        </p:txBody>
      </p:sp>
      <p:sp>
        <p:nvSpPr>
          <p:cNvPr id="22" name="Espaço Reservado para Texto 2">
            <a:extLst>
              <a:ext uri="{FF2B5EF4-FFF2-40B4-BE49-F238E27FC236}">
                <a16:creationId xmlns:a16="http://schemas.microsoft.com/office/drawing/2014/main" id="{D25C4036-2954-4AB4-BF92-443DCB981702}"/>
              </a:ext>
            </a:extLst>
          </p:cNvPr>
          <p:cNvSpPr>
            <a:spLocks noGrp="1"/>
          </p:cNvSpPr>
          <p:nvPr>
            <p:ph type="body" idx="14" hasCustomPrompt="1"/>
          </p:nvPr>
        </p:nvSpPr>
        <p:spPr>
          <a:xfrm>
            <a:off x="777216" y="3392351"/>
            <a:ext cx="5009495" cy="2210173"/>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yout de conteúdo de ícones">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rtlCol="0" anchor="b">
            <a:normAutofit/>
          </a:bodyPr>
          <a:lstStyle>
            <a:lvl1pPr>
              <a:defRPr sz="3600"/>
            </a:lvl1pPr>
          </a:lstStyle>
          <a:p>
            <a:pPr rtl="0"/>
            <a:r>
              <a:rPr lang="pt-BR" noProof="0"/>
              <a:t>CLIQUE PARA EDITAR</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4" name="Espaço Reservado para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4" name="Espaço Reservado para Imagem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rtlCol="0" anchor="ctr" anchorCtr="0">
            <a:normAutofit/>
          </a:bodyPr>
          <a:lstStyle>
            <a:lvl1pPr marL="0" indent="0" algn="ctr">
              <a:buNone/>
              <a:defRPr sz="900"/>
            </a:lvl1pPr>
          </a:lstStyle>
          <a:p>
            <a:pPr rtl="0"/>
            <a:r>
              <a:rPr lang="pt-BR" noProof="0"/>
              <a:t>Clique no ícone para adicionar uma imagem</a:t>
            </a:r>
          </a:p>
        </p:txBody>
      </p:sp>
      <p:sp>
        <p:nvSpPr>
          <p:cNvPr id="22" name="Espaço Reservado para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a:t>
            </a:r>
          </a:p>
        </p:txBody>
      </p:sp>
      <p:sp>
        <p:nvSpPr>
          <p:cNvPr id="23" name="Espaço Reservado para Texto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4" name="Espaço Reservado para Imagem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rtlCol="0" anchor="ctr" anchorCtr="0">
            <a:normAutofit/>
          </a:bodyPr>
          <a:lstStyle>
            <a:lvl1pPr marL="0" indent="0" algn="ctr">
              <a:buNone/>
              <a:defRPr sz="900"/>
            </a:lvl1pPr>
          </a:lstStyle>
          <a:p>
            <a:pPr rtl="0"/>
            <a:r>
              <a:rPr lang="pt-BR" noProof="0"/>
              <a:t>Clique no ícone para adicionar uma imagem</a:t>
            </a:r>
          </a:p>
        </p:txBody>
      </p:sp>
      <p:sp>
        <p:nvSpPr>
          <p:cNvPr id="25" name="Espaço Reservado para Texto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a:t>
            </a:r>
          </a:p>
        </p:txBody>
      </p:sp>
      <p:sp>
        <p:nvSpPr>
          <p:cNvPr id="26" name="Espaço Reservado para Texto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27" name="Espaço Reservado para Imagem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rtlCol="0" anchor="ctr" anchorCtr="0">
            <a:normAutofit/>
          </a:bodyPr>
          <a:lstStyle>
            <a:lvl1pPr marL="0" indent="0" algn="ctr">
              <a:buNone/>
              <a:defRPr sz="900"/>
            </a:lvl1pPr>
          </a:lstStyle>
          <a:p>
            <a:pPr rtl="0"/>
            <a:r>
              <a:rPr lang="pt-BR" noProof="0"/>
              <a:t>Clique no ícone para adicionar uma imagem</a:t>
            </a:r>
          </a:p>
        </p:txBody>
      </p:sp>
      <p:sp>
        <p:nvSpPr>
          <p:cNvPr id="28" name="Espaço Reservado para Texto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a:t>
            </a:r>
          </a:p>
        </p:txBody>
      </p:sp>
      <p:sp>
        <p:nvSpPr>
          <p:cNvPr id="29" name="Espaço Reservado para Texto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0" name="Espaço Reservado para Imagem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rtlCol="0" anchor="ctr" anchorCtr="0">
            <a:normAutofit/>
          </a:bodyPr>
          <a:lstStyle>
            <a:lvl1pPr marL="0" indent="0" algn="ctr">
              <a:buNone/>
              <a:defRPr sz="900"/>
            </a:lvl1pPr>
          </a:lstStyle>
          <a:p>
            <a:pPr rtl="0"/>
            <a:r>
              <a:rPr lang="pt-BR" noProof="0"/>
              <a:t>Clique no ícone para adicionar uma imagem</a:t>
            </a:r>
          </a:p>
        </p:txBody>
      </p:sp>
      <p:sp>
        <p:nvSpPr>
          <p:cNvPr id="31" name="Espaço Reservado para Texto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rtlCol="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texto</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yout de monitor e conteúdo">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rtlCol="0" anchor="b">
            <a:normAutofit/>
          </a:bodyPr>
          <a:lstStyle>
            <a:lvl1pP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rtlCol="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Retângulo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5" name="Grupo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Conector Reto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6" name="Espaço Reservado para Texto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rtlCol="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Espaço Reservado para Imagem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rtlCol="0" anchor="ctr" anchorCtr="0">
            <a:normAutofit/>
          </a:bodyPr>
          <a:lstStyle>
            <a:lvl1pPr marL="0" indent="0" algn="ctr">
              <a:buNone/>
              <a:defRPr sz="1400"/>
            </a:lvl1pPr>
          </a:lstStyle>
          <a:p>
            <a:pPr rtl="0"/>
            <a:r>
              <a:rPr lang="pt-BR" noProof="0"/>
              <a:t>Clique no ícone para adicionar uma imagem</a:t>
            </a:r>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yout de conteúdo de título e subtítulo">
    <p:spTree>
      <p:nvGrpSpPr>
        <p:cNvPr id="1" name=""/>
        <p:cNvGrpSpPr/>
        <p:nvPr/>
      </p:nvGrpSpPr>
      <p:grpSpPr>
        <a:xfrm>
          <a:off x="0" y="0"/>
          <a:ext cx="0" cy="0"/>
          <a:chOff x="0" y="0"/>
          <a:chExt cx="0" cy="0"/>
        </a:xfrm>
      </p:grpSpPr>
      <p:sp>
        <p:nvSpPr>
          <p:cNvPr id="22" name="Espaço Reservado para Imagem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rtlCol="0" anchor="ctr" anchorCtr="0">
            <a:normAutofit/>
          </a:bodyPr>
          <a:lstStyle>
            <a:lvl1pPr marL="0" indent="0" algn="ctr">
              <a:buNone/>
              <a:defRPr sz="1800"/>
            </a:lvl1pPr>
          </a:lstStyle>
          <a:p>
            <a:pPr rtl="0"/>
            <a:r>
              <a:rPr lang="pt-BR" noProof="0"/>
              <a:t>Clique no ícone para adicionar uma imagem</a:t>
            </a:r>
          </a:p>
        </p:txBody>
      </p:sp>
      <p:sp>
        <p:nvSpPr>
          <p:cNvPr id="7" name="Retângulo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2" name="Título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rtlCol="0" anchor="b">
            <a:normAutofit/>
          </a:bodyPr>
          <a:lstStyle>
            <a:lvl1pPr algn="ctr">
              <a:defRPr sz="3600"/>
            </a:lvl1pPr>
          </a:lstStyle>
          <a:p>
            <a:pPr rtl="0"/>
            <a:r>
              <a:rPr lang="pt-BR" noProof="0"/>
              <a:t>CLIQUE PARA EDITAR</a:t>
            </a:r>
          </a:p>
        </p:txBody>
      </p:sp>
      <p:sp>
        <p:nvSpPr>
          <p:cNvPr id="3" name="Espaço Reservado para Texto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rtlCol="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a:extLst>
              <a:ext uri="{FF2B5EF4-FFF2-40B4-BE49-F238E27FC236}">
                <a16:creationId xmlns:a16="http://schemas.microsoft.com/office/drawing/2014/main" id="{49EFC6D7-3241-401C-A16A-4A7CC2653954}"/>
              </a:ext>
            </a:extLst>
          </p:cNvPr>
          <p:cNvSpPr>
            <a:spLocks noGrp="1"/>
          </p:cNvSpPr>
          <p:nvPr>
            <p:ph type="dt" sz="half" idx="10"/>
          </p:nvPr>
        </p:nvSpPr>
        <p:spPr/>
        <p:txBody>
          <a:bodyPr rtlCol="0"/>
          <a:lstStyle/>
          <a:p>
            <a:pPr rtl="0"/>
            <a:r>
              <a:rPr lang="pt-BR" noProof="0"/>
              <a:t>DD.MM.20AA</a:t>
            </a:r>
          </a:p>
        </p:txBody>
      </p:sp>
      <p:sp>
        <p:nvSpPr>
          <p:cNvPr id="5" name="Espaço Reservado para Rodapé 4">
            <a:extLst>
              <a:ext uri="{FF2B5EF4-FFF2-40B4-BE49-F238E27FC236}">
                <a16:creationId xmlns:a16="http://schemas.microsoft.com/office/drawing/2014/main" id="{F345D6DC-ABA5-4D00-9CD3-92FFDD1FA2DC}"/>
              </a:ext>
            </a:extLst>
          </p:cNvPr>
          <p:cNvSpPr>
            <a:spLocks noGrp="1"/>
          </p:cNvSpPr>
          <p:nvPr>
            <p:ph type="ftr" sz="quarter" idx="11"/>
          </p:nvPr>
        </p:nvSpPr>
        <p:spPr/>
        <p:txBody>
          <a:bodyPr rtlCol="0"/>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11" name="Espaço Reservado para Imagem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8" name="Conector Reto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20" name="Conector Reto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upo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upo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Conector Reto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de Três Conteúdos">
    <p:spTree>
      <p:nvGrpSpPr>
        <p:cNvPr id="1" name=""/>
        <p:cNvGrpSpPr/>
        <p:nvPr/>
      </p:nvGrpSpPr>
      <p:grpSpPr>
        <a:xfrm>
          <a:off x="0" y="0"/>
          <a:ext cx="0" cy="0"/>
          <a:chOff x="0" y="0"/>
          <a:chExt cx="0" cy="0"/>
        </a:xfrm>
      </p:grpSpPr>
      <p:sp>
        <p:nvSpPr>
          <p:cNvPr id="15" name="Retângulo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pt-BR" noProof="0"/>
          </a:p>
        </p:txBody>
      </p:sp>
      <p:sp>
        <p:nvSpPr>
          <p:cNvPr id="5" name="Espaço Reservado para Data 4">
            <a:extLst>
              <a:ext uri="{FF2B5EF4-FFF2-40B4-BE49-F238E27FC236}">
                <a16:creationId xmlns:a16="http://schemas.microsoft.com/office/drawing/2014/main" id="{2D9775F3-A041-479A-8038-652B7D9C72E9}"/>
              </a:ext>
            </a:extLst>
          </p:cNvPr>
          <p:cNvSpPr>
            <a:spLocks noGrp="1"/>
          </p:cNvSpPr>
          <p:nvPr>
            <p:ph type="dt" sz="half" idx="10"/>
          </p:nvPr>
        </p:nvSpPr>
        <p:spPr/>
        <p:txBody>
          <a:bodyPr rtlCol="0"/>
          <a:lstStyle/>
          <a:p>
            <a:pPr rtl="0"/>
            <a:r>
              <a:rPr lang="pt-BR" noProof="0"/>
              <a:t>DD.MM.20AA</a:t>
            </a:r>
          </a:p>
        </p:txBody>
      </p:sp>
      <p:sp>
        <p:nvSpPr>
          <p:cNvPr id="6" name="Espaço Reservado para Rodapé 5">
            <a:extLst>
              <a:ext uri="{FF2B5EF4-FFF2-40B4-BE49-F238E27FC236}">
                <a16:creationId xmlns:a16="http://schemas.microsoft.com/office/drawing/2014/main" id="{29BEDD04-BE4E-4B91-B13E-0C4FB3E1658F}"/>
              </a:ext>
            </a:extLst>
          </p:cNvPr>
          <p:cNvSpPr>
            <a:spLocks noGrp="1"/>
          </p:cNvSpPr>
          <p:nvPr>
            <p:ph type="ftr" sz="quarter" idx="11"/>
          </p:nvPr>
        </p:nvSpPr>
        <p:spPr/>
        <p:txBody>
          <a:bodyPr rtlCol="0"/>
          <a:lstStyle/>
          <a:p>
            <a:pPr rtl="0"/>
            <a:r>
              <a:rPr lang="pt-BR" noProof="0"/>
              <a:t>ADICIONAR UM RODAPÉ</a:t>
            </a:r>
          </a:p>
        </p:txBody>
      </p:sp>
      <p:sp>
        <p:nvSpPr>
          <p:cNvPr id="7" name="Espaço Reservado para o Número do Slide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rtlCol="0"/>
          <a:lstStyle/>
          <a:p>
            <a:pPr rtl="0"/>
            <a:fld id="{8D581BC7-E183-40DB-AC97-C19EA4EB8894}" type="slidenum">
              <a:rPr lang="pt-BR" noProof="0" smtClean="0"/>
              <a:t>‹nº›</a:t>
            </a:fld>
            <a:endParaRPr lang="pt-BR" noProof="0"/>
          </a:p>
        </p:txBody>
      </p:sp>
      <p:sp>
        <p:nvSpPr>
          <p:cNvPr id="8" name="Título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rtlCol="0" anchor="b">
            <a:normAutofit/>
          </a:bodyPr>
          <a:lstStyle>
            <a:lvl1pPr algn="r">
              <a:defRPr sz="3600"/>
            </a:lvl1pPr>
          </a:lstStyle>
          <a:p>
            <a:pPr rtl="0"/>
            <a:r>
              <a:rPr lang="pt-BR" noProof="0"/>
              <a:t>Clique para editar o estilo de título Mestre</a:t>
            </a:r>
          </a:p>
        </p:txBody>
      </p:sp>
      <p:sp>
        <p:nvSpPr>
          <p:cNvPr id="9" name="Espaço Reservado para Texto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rtlCol="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0" name="Espaço Reservado para Imagem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rtlCol="0" anchor="ctr" anchorCtr="0">
            <a:normAutofit/>
          </a:bodyPr>
          <a:lstStyle>
            <a:lvl1pPr marL="0" indent="0" algn="ctr">
              <a:buNone/>
              <a:defRPr sz="1200"/>
            </a:lvl1pPr>
          </a:lstStyle>
          <a:p>
            <a:pPr rtl="0"/>
            <a:r>
              <a:rPr lang="pt-BR" noProof="0"/>
              <a:t>Clique no ícone para adicionar uma imagem</a:t>
            </a:r>
          </a:p>
        </p:txBody>
      </p:sp>
      <p:grpSp>
        <p:nvGrpSpPr>
          <p:cNvPr id="11" name="Grupo 10">
            <a:extLst>
              <a:ext uri="{FF2B5EF4-FFF2-40B4-BE49-F238E27FC236}">
                <a16:creationId xmlns:a16="http://schemas.microsoft.com/office/drawing/2014/main" id="{59E4D57E-4989-4939-A31F-637543FAB606}"/>
              </a:ext>
            </a:extLst>
          </p:cNvPr>
          <p:cNvGrpSpPr/>
          <p:nvPr userDrawn="1"/>
        </p:nvGrpSpPr>
        <p:grpSpPr>
          <a:xfrm flipH="1">
            <a:off x="5701339" y="1375202"/>
            <a:ext cx="6490663" cy="100800"/>
            <a:chOff x="304631" y="3240138"/>
            <a:chExt cx="4052544" cy="100800"/>
          </a:xfrm>
        </p:grpSpPr>
        <p:cxnSp>
          <p:nvCxnSpPr>
            <p:cNvPr id="12" name="Conector Reto 11">
              <a:extLst>
                <a:ext uri="{FF2B5EF4-FFF2-40B4-BE49-F238E27FC236}">
                  <a16:creationId xmlns:a16="http://schemas.microsoft.com/office/drawing/2014/main" id="{370B72A7-B625-48B8-88E6-BCE2A4DD531E}"/>
                </a:ext>
              </a:extLst>
            </p:cNvPr>
            <p:cNvCxnSpPr>
              <a:cxnSpLocks/>
            </p:cNvCxnSpPr>
            <p:nvPr userDrawn="1"/>
          </p:nvCxnSpPr>
          <p:spPr>
            <a:xfrm>
              <a:off x="304631" y="3290538"/>
              <a:ext cx="402077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91451"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pt-BR" noProof="0"/>
            </a:p>
          </p:txBody>
        </p:sp>
      </p:grpSp>
      <p:sp>
        <p:nvSpPr>
          <p:cNvPr id="14" name="Espaço Reservado para Texto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17" name="Conector Reto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9" name="Conector Reto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sp>
        <p:nvSpPr>
          <p:cNvPr id="22" name="Espaço Reservado para Texto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16" name="Espaço Reservado para Texto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1</a:t>
            </a:r>
          </a:p>
        </p:txBody>
      </p:sp>
      <p:sp>
        <p:nvSpPr>
          <p:cNvPr id="34" name="Espaço Reservado para Texto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5" name="Espaço Reservado para Texto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2</a:t>
            </a:r>
          </a:p>
        </p:txBody>
      </p:sp>
      <p:sp>
        <p:nvSpPr>
          <p:cNvPr id="36" name="Espaço Reservado para Texto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7" name="Espaço Reservado para Texto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rtlCol="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38" name="Espaço Reservado para Texto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rtlCol="0" anchor="ctr" anchorCtr="0">
            <a:noAutofit/>
          </a:bodyPr>
          <a:lstStyle>
            <a:lvl1pPr marL="0" indent="0" algn="ctr">
              <a:buNone/>
              <a:defRPr sz="7000" b="1">
                <a:ln w="6350">
                  <a:solidFill>
                    <a:schemeClr val="tx1"/>
                  </a:solidFill>
                </a:ln>
                <a:noFill/>
                <a:latin typeface="+mj-lt"/>
              </a:defRPr>
            </a:lvl1pPr>
          </a:lstStyle>
          <a:p>
            <a:pPr lvl="0" rtl="0"/>
            <a:r>
              <a:rPr lang="pt-BR" noProof="0"/>
              <a:t>3</a:t>
            </a:r>
          </a:p>
        </p:txBody>
      </p:sp>
      <p:sp>
        <p:nvSpPr>
          <p:cNvPr id="39" name="Espaço Reservado para Texto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rtlCol="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cxnSp>
        <p:nvCxnSpPr>
          <p:cNvPr id="21" name="Conector Reto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pt-BR" noProof="0"/>
              <a:t>Clique para editar o estilo de título Mestre</a:t>
            </a:r>
          </a:p>
        </p:txBody>
      </p:sp>
      <p:sp>
        <p:nvSpPr>
          <p:cNvPr id="3" name="Espaço reservado para texto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pt-BR" noProof="0"/>
              <a:t>Clique para editar o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pPr rtl="0"/>
            <a:r>
              <a:rPr lang="pt-BR" noProof="0"/>
              <a:t>DD.MM.20AA</a:t>
            </a:r>
          </a:p>
        </p:txBody>
      </p:sp>
      <p:sp>
        <p:nvSpPr>
          <p:cNvPr id="5" name="Espaço Reservado para Rodapé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pPr rtl="0"/>
            <a:r>
              <a:rPr lang="pt-BR" noProof="0"/>
              <a:t>ADICIONAR UM RODAPÉ</a:t>
            </a:r>
          </a:p>
        </p:txBody>
      </p:sp>
      <p:sp>
        <p:nvSpPr>
          <p:cNvPr id="6" name="Espaço Reservado para o Número do Slide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pPr rtl="0"/>
            <a:fld id="{8D581BC7-E183-40DB-AC97-C19EA4EB8894}" type="slidenum">
              <a:rPr lang="pt-BR" noProof="0" smtClean="0"/>
              <a:pPr rtl="0"/>
              <a:t>‹nº›</a:t>
            </a:fld>
            <a:endParaRPr lang="pt-BR" noProof="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0" name="Conector Reto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a:p>
        </p:txBody>
      </p:sp>
      <p:cxnSp>
        <p:nvCxnSpPr>
          <p:cNvPr id="13" name="Conector Reto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www.ovh.com/world/"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cio.com.br/" TargetMode="External"/><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ço Reservado para Imagem 9" descr="Tela de computador com fundo preto&#10;&#10;Descrição gerada com alta confiança">
            <a:extLst>
              <a:ext uri="{FF2B5EF4-FFF2-40B4-BE49-F238E27FC236}">
                <a16:creationId xmlns:a16="http://schemas.microsoft.com/office/drawing/2014/main" id="{02986F47-BD08-49E3-BC02-C7CE9EE24D6A}"/>
              </a:ext>
              <a:ext uri="{C183D7F6-B498-43B3-948B-1728B52AA6E4}">
                <adec:decorative xmlns:adec="http://schemas.microsoft.com/office/drawing/2017/decorative" val="1"/>
              </a:ext>
            </a:extLst>
          </p:cNvPr>
          <p:cNvPicPr>
            <a:picLocks noGrp="1" noChangeAspect="1"/>
          </p:cNvPicPr>
          <p:nvPr>
            <p:ph type="pic" sz="quarter" idx="14"/>
          </p:nvPr>
        </p:nvPicPr>
        <p:blipFill>
          <a:blip r:embed="rId3"/>
          <a:srcRect t="36" b="36"/>
          <a:stretch>
            <a:fillRect/>
          </a:stretch>
        </p:blipFill>
        <p:spPr>
          <a:xfrm>
            <a:off x="-1126" y="0"/>
            <a:ext cx="12194253" cy="4459556"/>
          </a:xfrm>
        </p:spPr>
      </p:pic>
      <p:sp>
        <p:nvSpPr>
          <p:cNvPr id="5" name="Subtítulo 4">
            <a:extLst>
              <a:ext uri="{FF2B5EF4-FFF2-40B4-BE49-F238E27FC236}">
                <a16:creationId xmlns:a16="http://schemas.microsoft.com/office/drawing/2014/main" id="{F40A11AA-C85D-4AF4-92B2-0F4E36F4EC91}"/>
              </a:ext>
            </a:extLst>
          </p:cNvPr>
          <p:cNvSpPr>
            <a:spLocks noGrp="1"/>
          </p:cNvSpPr>
          <p:nvPr>
            <p:ph type="subTitle" idx="1"/>
          </p:nvPr>
        </p:nvSpPr>
        <p:spPr>
          <a:xfrm>
            <a:off x="1423357" y="4720319"/>
            <a:ext cx="9144000" cy="459798"/>
          </a:xfrm>
        </p:spPr>
        <p:txBody>
          <a:bodyPr vert="horz" lIns="0" tIns="0" rIns="0" bIns="0" rtlCol="0" anchor="t">
            <a:normAutofit/>
          </a:bodyPr>
          <a:lstStyle/>
          <a:p>
            <a:r>
              <a:rPr lang="pt-BR">
                <a:cs typeface="Segoe UI Semibold"/>
              </a:rPr>
              <a:t>CCO-MA-FUNDAMENTOS DA COMPUTAÇÃO</a:t>
            </a:r>
            <a:endParaRPr lang="pt-BR"/>
          </a:p>
        </p:txBody>
      </p:sp>
      <p:sp>
        <p:nvSpPr>
          <p:cNvPr id="3" name="Título 2">
            <a:extLst>
              <a:ext uri="{FF2B5EF4-FFF2-40B4-BE49-F238E27FC236}">
                <a16:creationId xmlns:a16="http://schemas.microsoft.com/office/drawing/2014/main" id="{F3EE3D8A-23D0-4E50-B38A-DBBB62110ECF}"/>
              </a:ext>
            </a:extLst>
          </p:cNvPr>
          <p:cNvSpPr>
            <a:spLocks noGrp="1"/>
          </p:cNvSpPr>
          <p:nvPr>
            <p:ph type="ctrTitle"/>
          </p:nvPr>
        </p:nvSpPr>
        <p:spPr/>
        <p:txBody>
          <a:bodyPr/>
          <a:lstStyle/>
          <a:p>
            <a:endParaRPr lang="pt-B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a:bodyPr>
          <a:lstStyle/>
          <a:p>
            <a:pPr marL="571500" indent="-571500">
              <a:buFont typeface="Arial"/>
              <a:buChar char="•"/>
            </a:pPr>
            <a:r>
              <a:rPr lang="pt-BR">
                <a:ea typeface="+mj-lt"/>
                <a:cs typeface="+mj-lt"/>
              </a:rPr>
              <a:t>CenturyLink</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a:bodyPr>
          <a:lstStyle/>
          <a:p>
            <a:r>
              <a:rPr lang="pt-BR">
                <a:ea typeface="+mn-lt"/>
                <a:cs typeface="+mn-lt"/>
              </a:rPr>
              <a:t>O Azure (também conhecido como Windows Azure) é a nuvem pública da Microsoft</a:t>
            </a: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Ele fornece uma estrutura a partir da qual os usuários podem criar, implantar e gerenciar aplicativos. Pode ser usado no Windows, assim como em outros sistemas operacionais, idiomas e ferramentas. Suas principais características são: Serviço intuitivo tornando fácil autilização; Ferramenta administrativa; Pode ser usado como PaaS; Pode ser usado em todos os sistemas operacionais. Os serviços de aplicativo começam com um nível gratuito. Maquinas virtuais começam a partir de 13 dólares por mês e o banco de dados SQL a partir de 4,99 dólares por mês.</a:t>
            </a:r>
            <a:endParaRPr lang="pt-BR"/>
          </a:p>
          <a:p>
            <a:pPr marL="215900" indent="-215900"/>
            <a:endParaRPr lang="pt-BR" dirty="0">
              <a:cs typeface="Segoe UI Light"/>
            </a:endParaRPr>
          </a:p>
          <a:p>
            <a:pPr marL="215900" indent="-215900" rtl="0"/>
            <a:endParaRPr lang="pt-BR">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10</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18" name="Imagem 18" descr="Fundo preto com letras brancas&#10;&#10;Descrição gerada com alta confiança">
            <a:extLst>
              <a:ext uri="{FF2B5EF4-FFF2-40B4-BE49-F238E27FC236}">
                <a16:creationId xmlns:a16="http://schemas.microsoft.com/office/drawing/2014/main" id="{2101C669-5279-4404-B2FA-6859FD26F15C}"/>
              </a:ext>
            </a:extLst>
          </p:cNvPr>
          <p:cNvPicPr>
            <a:picLocks noGrp="1" noChangeAspect="1"/>
          </p:cNvPicPr>
          <p:nvPr>
            <p:ph type="pic" sz="quarter" idx="15"/>
          </p:nvPr>
        </p:nvPicPr>
        <p:blipFill rotWithShape="1">
          <a:blip r:embed="rId3"/>
          <a:srcRect l="1399" t="326" r="3408" b="-326"/>
          <a:stretch/>
        </p:blipFill>
        <p:spPr>
          <a:xfrm>
            <a:off x="569075" y="1084383"/>
            <a:ext cx="5866568" cy="44084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28088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fontScale="90000"/>
          </a:bodyPr>
          <a:lstStyle/>
          <a:p>
            <a:pPr marL="285750" indent="-285750">
              <a:buFont typeface="Arial"/>
              <a:buChar char="•"/>
            </a:pPr>
            <a:r>
              <a:rPr lang="pt-BR">
                <a:ea typeface="+mj-lt"/>
                <a:cs typeface="+mj-lt"/>
              </a:rPr>
              <a:t>IBM SmartCloud Enterprise</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a:xfrm>
            <a:off x="6908968" y="2243662"/>
            <a:ext cx="4703146" cy="842254"/>
          </a:xfrm>
        </p:spPr>
        <p:txBody>
          <a:bodyPr vert="horz" lIns="0" tIns="0" rIns="0" bIns="0" rtlCol="0" anchor="t">
            <a:normAutofit fontScale="85000" lnSpcReduction="10000"/>
          </a:bodyPr>
          <a:lstStyle/>
          <a:p>
            <a:r>
              <a:rPr lang="pt-BR">
                <a:ea typeface="+mn-lt"/>
                <a:cs typeface="+mn-lt"/>
              </a:rPr>
              <a:t>O CloudSigma é um serviço europeu de hospedagem em nuvem que oferece hospedagem em servidor baseado em nuvem para a construção de uma infraestrutura híbrida ou baseada em nuvem.</a:t>
            </a:r>
            <a:endParaRPr lang="pt-B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750817" y="3601689"/>
            <a:ext cx="4482996" cy="2432603"/>
          </a:xfrm>
        </p:spPr>
        <p:txBody>
          <a:bodyPr vert="horz" lIns="0" tIns="0" rIns="0" bIns="0" rtlCol="0" anchor="t">
            <a:normAutofit/>
          </a:bodyPr>
          <a:lstStyle/>
          <a:p>
            <a:pPr marL="215900" indent="-215900">
              <a:buNone/>
            </a:pPr>
            <a:r>
              <a:rPr lang="pt-BR">
                <a:ea typeface="+mn-lt"/>
                <a:cs typeface="+mn-lt"/>
              </a:rPr>
              <a:t>   O serviço migra sistemas existentes para a nuvem com </a:t>
            </a:r>
            <a:r>
              <a:rPr lang="pt-BR" dirty="0">
                <a:ea typeface="+mn-lt"/>
                <a:cs typeface="+mn-lt"/>
              </a:rPr>
              <a:t>pouco esforço, e suas APIs garantem que todos os recursos disponíveis na nuvem também estejam disponíveis em uma interface máquina a máquina. Além de sua alta performance eles oferecem também preços simples em seus produtos e serviços, flexibilidade, API elegante, SSD e armazenamento magnético e uma ampla gama de recursos.</a:t>
            </a:r>
            <a:endParaRPr lang="pt-BR">
              <a:cs typeface="Segoe UI Light"/>
            </a:endParaRPr>
          </a:p>
          <a:p>
            <a:pPr marL="0" indent="0">
              <a:buNone/>
            </a:pPr>
            <a:endParaRPr lang="pt-BR" dirty="0">
              <a:cs typeface="Segoe UI Light"/>
            </a:endParaRPr>
          </a:p>
          <a:p>
            <a:pPr marL="215900" indent="-215900"/>
            <a:endParaRPr lang="pt-BR" dirty="0">
              <a:cs typeface="Segoe UI Light"/>
            </a:endParaRPr>
          </a:p>
          <a:p>
            <a:pPr marL="215900" indent="-215900" rtl="0"/>
            <a:endParaRPr lang="pt-BR">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11</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3" name="Imagem 6" descr="Uma imagem contendo computador&#10;&#10;Descrição gerada com muito alta confiança">
            <a:extLst>
              <a:ext uri="{FF2B5EF4-FFF2-40B4-BE49-F238E27FC236}">
                <a16:creationId xmlns:a16="http://schemas.microsoft.com/office/drawing/2014/main" id="{9E820A17-3D74-4213-A1B0-33E947C24E68}"/>
              </a:ext>
            </a:extLst>
          </p:cNvPr>
          <p:cNvPicPr>
            <a:picLocks noGrp="1" noChangeAspect="1"/>
          </p:cNvPicPr>
          <p:nvPr>
            <p:ph type="pic" sz="quarter" idx="15"/>
          </p:nvPr>
        </p:nvPicPr>
        <p:blipFill rotWithShape="1">
          <a:blip r:embed="rId3"/>
          <a:srcRect l="5050" r="5050"/>
          <a:stretch/>
        </p:blipFill>
        <p:spPr>
          <a:xfrm>
            <a:off x="454025" y="1328738"/>
            <a:ext cx="6264275" cy="3919537"/>
          </a:xfrm>
        </p:spPr>
      </p:pic>
    </p:spTree>
    <p:extLst>
      <p:ext uri="{BB962C8B-B14F-4D97-AF65-F5344CB8AC3E}">
        <p14:creationId xmlns:p14="http://schemas.microsoft.com/office/powerpoint/2010/main" val="87957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a:bodyPr>
          <a:lstStyle/>
          <a:p>
            <a:pPr marL="571500" indent="-571500">
              <a:buFont typeface="Arial"/>
              <a:buChar char="•"/>
            </a:pPr>
            <a:r>
              <a:rPr lang="pt-BR">
                <a:ea typeface="+mj-lt"/>
                <a:cs typeface="+mj-lt"/>
              </a:rPr>
              <a:t>VMware vCloud Air</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fontScale="85000" lnSpcReduction="10000"/>
          </a:bodyPr>
          <a:lstStyle/>
          <a:p>
            <a:r>
              <a:rPr lang="pt-BR">
                <a:ea typeface="+mn-lt"/>
                <a:cs typeface="+mn-lt"/>
              </a:rPr>
              <a:t>O VMware vCloud Air é uma plataforma de nuvem pública segura. Ele oferece três tipos de assinatura IaaS:</a:t>
            </a:r>
            <a:endParaRPr lang="pt-B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nuvem privada virtual, nuvem dedicada e recuperação de desastre como serviço (DRaaS). As cargas de trabalho existentes dos assinantes e os aplicativos de terceiros são suportados, assim como o desenvolvimento de novos aplicativos. Em 2017, a VMware adquiriu a </a:t>
            </a:r>
            <a:r>
              <a:rPr lang="pt-BR" dirty="0">
                <a:ea typeface="+mn-lt"/>
                <a:cs typeface="+mn-lt"/>
                <a:hlinkClick r:id="rId3"/>
              </a:rPr>
              <a:t>OVH</a:t>
            </a:r>
            <a:r>
              <a:rPr lang="pt-BR">
                <a:ea typeface="+mn-lt"/>
                <a:cs typeface="+mn-lt"/>
              </a:rPr>
              <a:t> , um provedor global de nuvem em grande escala. Agora, ele gerencia o serviço vCloud Air. Contando com poder computacional, armazenamento, TI corporativa, segurança avançada e recursos híbridos robustos oferece ao usuário uma experiencia com suporte tecnológico.</a:t>
            </a:r>
          </a:p>
          <a:p>
            <a:pPr marL="215900" indent="-215900"/>
            <a:endParaRPr lang="pt-BR" dirty="0">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12</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3" name="Imagem 6" descr="Uma imagem contendo desenho&#10;&#10;Descrição gerada com muito alta confiança">
            <a:extLst>
              <a:ext uri="{FF2B5EF4-FFF2-40B4-BE49-F238E27FC236}">
                <a16:creationId xmlns:a16="http://schemas.microsoft.com/office/drawing/2014/main" id="{C5B2BD12-98EB-4DCD-B810-0FEEEA9C81FC}"/>
              </a:ext>
            </a:extLst>
          </p:cNvPr>
          <p:cNvPicPr>
            <a:picLocks noGrp="1" noChangeAspect="1"/>
          </p:cNvPicPr>
          <p:nvPr>
            <p:ph type="pic" sz="quarter" idx="15"/>
          </p:nvPr>
        </p:nvPicPr>
        <p:blipFill rotWithShape="1">
          <a:blip r:embed="rId4"/>
          <a:srcRect l="6203" r="6203"/>
          <a:stretch/>
        </p:blipFill>
        <p:spPr>
          <a:xfrm>
            <a:off x="884238" y="1084263"/>
            <a:ext cx="4813300" cy="4306887"/>
          </a:xfrm>
        </p:spPr>
      </p:pic>
    </p:spTree>
    <p:extLst>
      <p:ext uri="{BB962C8B-B14F-4D97-AF65-F5344CB8AC3E}">
        <p14:creationId xmlns:p14="http://schemas.microsoft.com/office/powerpoint/2010/main" val="142944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774521" y="77133"/>
            <a:ext cx="5021940" cy="804338"/>
          </a:xfrm>
        </p:spPr>
        <p:txBody>
          <a:bodyPr rtlCol="0"/>
          <a:lstStyle/>
          <a:p>
            <a:r>
              <a:rPr lang="pt-BR" b="0">
                <a:ea typeface="+mj-lt"/>
                <a:cs typeface="+mj-lt"/>
              </a:rPr>
              <a:t>Características da IaaS</a:t>
            </a:r>
            <a:endParaRPr lang="pt-BR"/>
          </a:p>
        </p:txBody>
      </p:sp>
      <p:sp>
        <p:nvSpPr>
          <p:cNvPr id="7" name="Espaço Reservado para Texto 6">
            <a:extLst>
              <a:ext uri="{FF2B5EF4-FFF2-40B4-BE49-F238E27FC236}">
                <a16:creationId xmlns:a16="http://schemas.microsoft.com/office/drawing/2014/main" id="{1EBE5B37-5B62-411B-BD45-E04DD958A3F9}"/>
              </a:ext>
            </a:extLst>
          </p:cNvPr>
          <p:cNvSpPr>
            <a:spLocks noGrp="1"/>
          </p:cNvSpPr>
          <p:nvPr>
            <p:ph type="body" idx="4294967295"/>
          </p:nvPr>
        </p:nvSpPr>
        <p:spPr>
          <a:xfrm>
            <a:off x="125607" y="3435332"/>
            <a:ext cx="5009495" cy="2210173"/>
          </a:xfrm>
        </p:spPr>
        <p:txBody>
          <a:bodyPr vert="horz" lIns="0" tIns="0" rIns="0" bIns="0" rtlCol="0" anchor="t">
            <a:normAutofit fontScale="85000" lnSpcReduction="10000"/>
          </a:bodyPr>
          <a:lstStyle/>
          <a:p>
            <a:pPr>
              <a:buNone/>
            </a:pPr>
            <a:r>
              <a:rPr lang="pt-BR" b="1">
                <a:ea typeface="+mn-lt"/>
                <a:cs typeface="+mn-lt"/>
              </a:rPr>
              <a:t>Por que contratar um serviço IaaS</a:t>
            </a:r>
          </a:p>
          <a:p>
            <a:pPr>
              <a:buNone/>
            </a:pPr>
            <a:r>
              <a:rPr lang="pt-BR">
                <a:ea typeface="+mn-lt"/>
                <a:cs typeface="+mn-lt"/>
              </a:rPr>
              <a:t>-Redução de custos com espaço físico;</a:t>
            </a:r>
          </a:p>
          <a:p>
            <a:pPr>
              <a:buNone/>
            </a:pPr>
            <a:r>
              <a:rPr lang="pt-BR">
                <a:ea typeface="+mn-lt"/>
                <a:cs typeface="+mn-lt"/>
              </a:rPr>
              <a:t>-Redução de custos com manutenção;</a:t>
            </a:r>
          </a:p>
          <a:p>
            <a:pPr>
              <a:buNone/>
            </a:pPr>
            <a:r>
              <a:rPr lang="pt-BR">
                <a:ea typeface="+mn-lt"/>
                <a:cs typeface="+mn-lt"/>
              </a:rPr>
              <a:t>-Facilidade de transmissão de informações</a:t>
            </a:r>
          </a:p>
          <a:p>
            <a:pPr marL="0" indent="0">
              <a:buNone/>
            </a:pPr>
            <a:endParaRPr lang="pt-BR" dirty="0">
              <a:cs typeface="Segoe UI Light"/>
            </a:endParaRPr>
          </a:p>
          <a:p>
            <a:pPr marL="215900" indent="-215900" rtl="0"/>
            <a:endParaRPr lang="pt-BR">
              <a:cs typeface="Segoe UI Light"/>
            </a:endParaRPr>
          </a:p>
        </p:txBody>
      </p:sp>
      <p:pic>
        <p:nvPicPr>
          <p:cNvPr id="18" name="Espaço Reservado para Imagem 17" descr="Plano de fundo abstrato">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a:xfrm>
            <a:off x="6942243" y="-6457"/>
            <a:ext cx="5245444" cy="5385816"/>
          </a:xfrm>
        </p:spPr>
      </p:pic>
      <p:sp>
        <p:nvSpPr>
          <p:cNvPr id="5" name="Espaço Reservado para o Número do Slide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pt-BR" smtClean="0"/>
              <a:pPr rtl="0"/>
              <a:t>13</a:t>
            </a:fld>
            <a:endParaRPr lang="pt-BR"/>
          </a:p>
        </p:txBody>
      </p:sp>
      <p:sp>
        <p:nvSpPr>
          <p:cNvPr id="4" name="Espaço Reservado para Rodapé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pt-BR"/>
              <a:t>ADICIONAR UM RODAPÉ</a:t>
            </a:r>
          </a:p>
        </p:txBody>
      </p:sp>
      <p:sp>
        <p:nvSpPr>
          <p:cNvPr id="3" name="Espaço Reservado para Data 2">
            <a:extLst>
              <a:ext uri="{FF2B5EF4-FFF2-40B4-BE49-F238E27FC236}">
                <a16:creationId xmlns:a16="http://schemas.microsoft.com/office/drawing/2014/main" id="{41F813B4-2C3F-45B0-A38D-A3FE79E6D71B}"/>
              </a:ext>
            </a:extLst>
          </p:cNvPr>
          <p:cNvSpPr>
            <a:spLocks noGrp="1"/>
          </p:cNvSpPr>
          <p:nvPr>
            <p:ph type="dt" sz="half" idx="10"/>
          </p:nvPr>
        </p:nvSpPr>
        <p:spPr/>
        <p:txBody>
          <a:bodyPr rtlCol="0"/>
          <a:lstStyle/>
          <a:p>
            <a:pPr rtl="0"/>
            <a:r>
              <a:rPr lang="pt-BR"/>
              <a:t>DD.MM.20AA</a:t>
            </a:r>
          </a:p>
        </p:txBody>
      </p:sp>
      <p:sp>
        <p:nvSpPr>
          <p:cNvPr id="10" name="CaixaDeTexto 9">
            <a:extLst>
              <a:ext uri="{FF2B5EF4-FFF2-40B4-BE49-F238E27FC236}">
                <a16:creationId xmlns:a16="http://schemas.microsoft.com/office/drawing/2014/main" id="{5010CC75-464C-49FC-9138-50B020A755CC}"/>
              </a:ext>
            </a:extLst>
          </p:cNvPr>
          <p:cNvSpPr txBox="1"/>
          <p:nvPr/>
        </p:nvSpPr>
        <p:spPr>
          <a:xfrm>
            <a:off x="-5750" y="1115683"/>
            <a:ext cx="6265652"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400" b="1">
                <a:ea typeface="+mn-lt"/>
                <a:cs typeface="+mn-lt"/>
              </a:rPr>
              <a:t>A IaaS oferece uma infraestrutura de TI automatizada e escalonável – armazenamento, hospedagem, redes – de seus próprios servidores globais, cobrando apenas pelo que o usuário consome. Desta forma, em vez de adquirir licenças de software ou servidores próprios, as empresas podem simplesmente alocar recursos de forma flexível a partir das suas necessidades</a:t>
            </a:r>
            <a:r>
              <a:rPr lang="pt-BR" sz="1400">
                <a:ea typeface="+mn-lt"/>
                <a:cs typeface="+mn-lt"/>
              </a:rPr>
              <a:t>.</a:t>
            </a:r>
            <a:endParaRPr lang="pt-BR" sz="1400">
              <a:cs typeface="Segoe UI Light"/>
            </a:endParaRPr>
          </a:p>
        </p:txBody>
      </p:sp>
    </p:spTree>
    <p:extLst>
      <p:ext uri="{BB962C8B-B14F-4D97-AF65-F5344CB8AC3E}">
        <p14:creationId xmlns:p14="http://schemas.microsoft.com/office/powerpoint/2010/main" val="2149445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774521" y="77133"/>
            <a:ext cx="5021940" cy="804338"/>
          </a:xfrm>
        </p:spPr>
        <p:txBody>
          <a:bodyPr rtlCol="0"/>
          <a:lstStyle/>
          <a:p>
            <a:r>
              <a:rPr lang="pt-BR" b="0">
                <a:ea typeface="+mj-lt"/>
                <a:cs typeface="+mj-lt"/>
              </a:rPr>
              <a:t>Características da IaaS</a:t>
            </a:r>
            <a:endParaRPr lang="pt-BR"/>
          </a:p>
        </p:txBody>
      </p:sp>
      <p:sp>
        <p:nvSpPr>
          <p:cNvPr id="7" name="Espaço Reservado para Texto 6">
            <a:extLst>
              <a:ext uri="{FF2B5EF4-FFF2-40B4-BE49-F238E27FC236}">
                <a16:creationId xmlns:a16="http://schemas.microsoft.com/office/drawing/2014/main" id="{1EBE5B37-5B62-411B-BD45-E04DD958A3F9}"/>
              </a:ext>
            </a:extLst>
          </p:cNvPr>
          <p:cNvSpPr>
            <a:spLocks noGrp="1"/>
          </p:cNvSpPr>
          <p:nvPr>
            <p:ph type="body" idx="4294967295"/>
          </p:nvPr>
        </p:nvSpPr>
        <p:spPr>
          <a:xfrm>
            <a:off x="96852" y="1235597"/>
            <a:ext cx="6087796" cy="1117494"/>
          </a:xfrm>
        </p:spPr>
        <p:txBody>
          <a:bodyPr vert="horz" lIns="0" tIns="0" rIns="0" bIns="0" rtlCol="0" anchor="t">
            <a:normAutofit/>
          </a:bodyPr>
          <a:lstStyle/>
          <a:p>
            <a:pPr>
              <a:buNone/>
            </a:pPr>
            <a:r>
              <a:rPr lang="pt-BR" sz="1400" b="1">
                <a:ea typeface="+mn-lt"/>
                <a:cs typeface="+mn-lt"/>
              </a:rPr>
              <a:t>Vantagens e desvantagens da IaaS</a:t>
            </a:r>
          </a:p>
          <a:p>
            <a:pPr>
              <a:buNone/>
            </a:pPr>
            <a:r>
              <a:rPr lang="pt-BR" sz="1400" b="1">
                <a:ea typeface="+mn-lt"/>
                <a:cs typeface="+mn-lt"/>
              </a:rPr>
              <a:t>Como todo outro serviço, o IaaS tem suas vantagens e desvantagens.</a:t>
            </a:r>
          </a:p>
          <a:p>
            <a:pPr>
              <a:buNone/>
            </a:pPr>
            <a:r>
              <a:rPr lang="pt-BR" sz="1400" b="1">
                <a:ea typeface="+mn-lt"/>
                <a:cs typeface="+mn-lt"/>
              </a:rPr>
              <a:t>Algumas das vantagens são:</a:t>
            </a: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b="1" dirty="0">
              <a:ea typeface="+mn-lt"/>
              <a:cs typeface="+mn-lt"/>
            </a:endParaRPr>
          </a:p>
          <a:p>
            <a:pPr marL="0" indent="0">
              <a:buNone/>
            </a:pPr>
            <a:endParaRPr lang="pt-BR" dirty="0">
              <a:cs typeface="Segoe UI Light"/>
            </a:endParaRPr>
          </a:p>
          <a:p>
            <a:pPr marL="215900" indent="-215900" rtl="0"/>
            <a:endParaRPr lang="pt-BR">
              <a:cs typeface="Segoe UI Light"/>
            </a:endParaRPr>
          </a:p>
        </p:txBody>
      </p:sp>
      <p:sp>
        <p:nvSpPr>
          <p:cNvPr id="5" name="Espaço Reservado para o Número do Slide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pt-BR" smtClean="0"/>
              <a:pPr rtl="0"/>
              <a:t>14</a:t>
            </a:fld>
            <a:endParaRPr lang="pt-BR"/>
          </a:p>
        </p:txBody>
      </p:sp>
      <p:sp>
        <p:nvSpPr>
          <p:cNvPr id="4" name="Espaço Reservado para Rodapé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pt-BR"/>
              <a:t>ADICIONAR UM RODAPÉ</a:t>
            </a:r>
          </a:p>
        </p:txBody>
      </p:sp>
      <p:sp>
        <p:nvSpPr>
          <p:cNvPr id="3" name="Espaço Reservado para Data 2">
            <a:extLst>
              <a:ext uri="{FF2B5EF4-FFF2-40B4-BE49-F238E27FC236}">
                <a16:creationId xmlns:a16="http://schemas.microsoft.com/office/drawing/2014/main" id="{41F813B4-2C3F-45B0-A38D-A3FE79E6D71B}"/>
              </a:ext>
            </a:extLst>
          </p:cNvPr>
          <p:cNvSpPr>
            <a:spLocks noGrp="1"/>
          </p:cNvSpPr>
          <p:nvPr>
            <p:ph type="dt" sz="half" idx="10"/>
          </p:nvPr>
        </p:nvSpPr>
        <p:spPr/>
        <p:txBody>
          <a:bodyPr rtlCol="0"/>
          <a:lstStyle/>
          <a:p>
            <a:pPr rtl="0"/>
            <a:r>
              <a:rPr lang="pt-BR"/>
              <a:t>DD.MM.20AA</a:t>
            </a:r>
          </a:p>
        </p:txBody>
      </p:sp>
      <p:sp>
        <p:nvSpPr>
          <p:cNvPr id="6" name="CaixaDeTexto 5">
            <a:extLst>
              <a:ext uri="{FF2B5EF4-FFF2-40B4-BE49-F238E27FC236}">
                <a16:creationId xmlns:a16="http://schemas.microsoft.com/office/drawing/2014/main" id="{AA6B6F15-E300-4A03-8209-8E78A1C2C503}"/>
              </a:ext>
            </a:extLst>
          </p:cNvPr>
          <p:cNvSpPr txBox="1"/>
          <p:nvPr/>
        </p:nvSpPr>
        <p:spPr>
          <a:xfrm>
            <a:off x="-5751" y="3056625"/>
            <a:ext cx="11412747" cy="27279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gn="l">
              <a:lnSpc>
                <a:spcPct val="90000"/>
              </a:lnSpc>
              <a:spcBef>
                <a:spcPts val="1000"/>
              </a:spcBef>
            </a:pPr>
            <a:endParaRPr lang="pt-BR" sz="1600" dirty="0">
              <a:cs typeface="Segoe UI Light"/>
            </a:endParaRPr>
          </a:p>
          <a:p>
            <a:pPr marL="228600" indent="-228600">
              <a:lnSpc>
                <a:spcPct val="90000"/>
              </a:lnSpc>
              <a:spcBef>
                <a:spcPts val="1000"/>
              </a:spcBef>
            </a:pPr>
            <a:r>
              <a:rPr lang="pt-BR" sz="1600">
                <a:ea typeface="+mn-lt"/>
                <a:cs typeface="+mn-lt"/>
              </a:rPr>
              <a:t>-Não demanda espaço físico para o mantimento dos equipamentos, o que diminui o custo.</a:t>
            </a:r>
            <a:endParaRPr lang="en-US" sz="1600">
              <a:ea typeface="+mn-lt"/>
              <a:cs typeface="+mn-lt"/>
            </a:endParaRPr>
          </a:p>
          <a:p>
            <a:pPr marL="228600" indent="-228600">
              <a:lnSpc>
                <a:spcPct val="90000"/>
              </a:lnSpc>
              <a:spcBef>
                <a:spcPts val="1000"/>
              </a:spcBef>
            </a:pPr>
            <a:r>
              <a:rPr lang="pt-BR" sz="1600">
                <a:ea typeface="+mn-lt"/>
                <a:cs typeface="+mn-lt"/>
              </a:rPr>
              <a:t>-Não é necessário que haja manutenção para que o funcionamento dos equipamentos continue bem, a própria empresa fornecedora encarrega-se de tais serviços</a:t>
            </a:r>
            <a:endParaRPr lang="en-US" sz="1600">
              <a:ea typeface="+mn-lt"/>
              <a:cs typeface="+mn-lt"/>
            </a:endParaRPr>
          </a:p>
          <a:p>
            <a:pPr marL="228600" indent="-228600">
              <a:lnSpc>
                <a:spcPct val="90000"/>
              </a:lnSpc>
              <a:spcBef>
                <a:spcPts val="1000"/>
              </a:spcBef>
            </a:pPr>
            <a:r>
              <a:rPr lang="pt-BR" sz="1600">
                <a:ea typeface="+mn-lt"/>
                <a:cs typeface="+mn-lt"/>
              </a:rPr>
              <a:t>-Agilidade e flexibilidade para a configuração de toda infraestrutura de acordo com suas necessidades.</a:t>
            </a:r>
            <a:endParaRPr lang="en-US" sz="1600">
              <a:ea typeface="+mn-lt"/>
              <a:cs typeface="+mn-lt"/>
            </a:endParaRPr>
          </a:p>
          <a:p>
            <a:pPr marL="228600" indent="-228600">
              <a:lnSpc>
                <a:spcPct val="90000"/>
              </a:lnSpc>
              <a:spcBef>
                <a:spcPts val="1000"/>
              </a:spcBef>
            </a:pPr>
            <a:r>
              <a:rPr lang="pt-BR" sz="1600">
                <a:ea typeface="+mn-lt"/>
                <a:cs typeface="+mn-lt"/>
              </a:rPr>
              <a:t>-De acordo com o contrato de serviço, seus dados e aplicações podem contar com medidas de segurança maiores que as encontradas com infraestrutura interna.</a:t>
            </a:r>
            <a:endParaRPr lang="en-US" sz="1600">
              <a:ea typeface="+mn-lt"/>
              <a:cs typeface="+mn-lt"/>
            </a:endParaRPr>
          </a:p>
          <a:p>
            <a:pPr marL="228600" indent="-228600">
              <a:lnSpc>
                <a:spcPct val="90000"/>
              </a:lnSpc>
              <a:spcBef>
                <a:spcPts val="1000"/>
              </a:spcBef>
            </a:pPr>
            <a:r>
              <a:rPr lang="pt-BR" sz="1600">
                <a:ea typeface="+mn-lt"/>
                <a:cs typeface="+mn-lt"/>
              </a:rPr>
              <a:t>-O serviço conta com escalabilidade, o que significa que é possível optar por aumentar a capacidade dos recursos, se necessário, evitando problemas de desempenho e desperdício.</a:t>
            </a:r>
            <a:endParaRPr lang="pt-BR" sz="1600"/>
          </a:p>
        </p:txBody>
      </p:sp>
    </p:spTree>
    <p:extLst>
      <p:ext uri="{BB962C8B-B14F-4D97-AF65-F5344CB8AC3E}">
        <p14:creationId xmlns:p14="http://schemas.microsoft.com/office/powerpoint/2010/main" val="824608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406C22-D0C4-4D8E-86F7-1A902F1CA7AB}"/>
              </a:ext>
            </a:extLst>
          </p:cNvPr>
          <p:cNvSpPr>
            <a:spLocks noGrp="1"/>
          </p:cNvSpPr>
          <p:nvPr>
            <p:ph type="title"/>
          </p:nvPr>
        </p:nvSpPr>
        <p:spPr>
          <a:xfrm>
            <a:off x="774521" y="77133"/>
            <a:ext cx="5021940" cy="804338"/>
          </a:xfrm>
        </p:spPr>
        <p:txBody>
          <a:bodyPr rtlCol="0"/>
          <a:lstStyle/>
          <a:p>
            <a:r>
              <a:rPr lang="pt-BR" b="0">
                <a:ea typeface="+mj-lt"/>
                <a:cs typeface="+mj-lt"/>
              </a:rPr>
              <a:t>Características da IaaS</a:t>
            </a:r>
            <a:endParaRPr lang="pt-BR"/>
          </a:p>
        </p:txBody>
      </p:sp>
      <p:sp>
        <p:nvSpPr>
          <p:cNvPr id="7" name="Espaço Reservado para Texto 6">
            <a:extLst>
              <a:ext uri="{FF2B5EF4-FFF2-40B4-BE49-F238E27FC236}">
                <a16:creationId xmlns:a16="http://schemas.microsoft.com/office/drawing/2014/main" id="{1EBE5B37-5B62-411B-BD45-E04DD958A3F9}"/>
              </a:ext>
            </a:extLst>
          </p:cNvPr>
          <p:cNvSpPr>
            <a:spLocks noGrp="1"/>
          </p:cNvSpPr>
          <p:nvPr>
            <p:ph type="body" idx="4294967295"/>
          </p:nvPr>
        </p:nvSpPr>
        <p:spPr>
          <a:xfrm>
            <a:off x="96852" y="1235597"/>
            <a:ext cx="6087796" cy="1117494"/>
          </a:xfrm>
        </p:spPr>
        <p:txBody>
          <a:bodyPr vert="horz" lIns="0" tIns="0" rIns="0" bIns="0" rtlCol="0" anchor="t">
            <a:normAutofit/>
          </a:bodyPr>
          <a:lstStyle/>
          <a:p>
            <a:pPr>
              <a:buNone/>
            </a:pPr>
            <a:r>
              <a:rPr lang="pt-BR" sz="1400" b="1">
                <a:ea typeface="+mn-lt"/>
                <a:cs typeface="+mn-lt"/>
              </a:rPr>
              <a:t>Já algumas desvantagens são:</a:t>
            </a:r>
            <a:endParaRPr lang="pt-BR" b="1">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dirty="0">
              <a:ea typeface="+mn-lt"/>
              <a:cs typeface="+mn-lt"/>
            </a:endParaRPr>
          </a:p>
          <a:p>
            <a:pPr>
              <a:buNone/>
            </a:pPr>
            <a:endParaRPr lang="pt-BR" b="1" dirty="0">
              <a:ea typeface="+mn-lt"/>
              <a:cs typeface="+mn-lt"/>
            </a:endParaRPr>
          </a:p>
          <a:p>
            <a:pPr marL="0" indent="0">
              <a:buNone/>
            </a:pPr>
            <a:endParaRPr lang="pt-BR" dirty="0">
              <a:cs typeface="Segoe UI Light"/>
            </a:endParaRPr>
          </a:p>
          <a:p>
            <a:pPr marL="215900" indent="-215900" rtl="0"/>
            <a:endParaRPr lang="pt-BR">
              <a:cs typeface="Segoe UI Light"/>
            </a:endParaRPr>
          </a:p>
        </p:txBody>
      </p:sp>
      <p:sp>
        <p:nvSpPr>
          <p:cNvPr id="5" name="Espaço Reservado para o Número do Slide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rtlCol="0"/>
          <a:lstStyle/>
          <a:p>
            <a:pPr rtl="0"/>
            <a:fld id="{8D581BC7-E183-40DB-AC97-C19EA4EB8894}" type="slidenum">
              <a:rPr lang="pt-BR" smtClean="0"/>
              <a:pPr rtl="0"/>
              <a:t>15</a:t>
            </a:fld>
            <a:endParaRPr lang="pt-BR"/>
          </a:p>
        </p:txBody>
      </p:sp>
      <p:sp>
        <p:nvSpPr>
          <p:cNvPr id="4" name="Espaço Reservado para Rodapé 3">
            <a:extLst>
              <a:ext uri="{FF2B5EF4-FFF2-40B4-BE49-F238E27FC236}">
                <a16:creationId xmlns:a16="http://schemas.microsoft.com/office/drawing/2014/main" id="{577B5262-30A5-4063-A21E-56FCACC40308}"/>
              </a:ext>
            </a:extLst>
          </p:cNvPr>
          <p:cNvSpPr>
            <a:spLocks noGrp="1"/>
          </p:cNvSpPr>
          <p:nvPr>
            <p:ph type="ftr" sz="quarter" idx="11"/>
          </p:nvPr>
        </p:nvSpPr>
        <p:spPr/>
        <p:txBody>
          <a:bodyPr rtlCol="0"/>
          <a:lstStyle/>
          <a:p>
            <a:pPr rtl="0"/>
            <a:r>
              <a:rPr lang="pt-BR"/>
              <a:t>ADICIONAR UM RODAPÉ</a:t>
            </a:r>
          </a:p>
        </p:txBody>
      </p:sp>
      <p:sp>
        <p:nvSpPr>
          <p:cNvPr id="3" name="Espaço Reservado para Data 2">
            <a:extLst>
              <a:ext uri="{FF2B5EF4-FFF2-40B4-BE49-F238E27FC236}">
                <a16:creationId xmlns:a16="http://schemas.microsoft.com/office/drawing/2014/main" id="{41F813B4-2C3F-45B0-A38D-A3FE79E6D71B}"/>
              </a:ext>
            </a:extLst>
          </p:cNvPr>
          <p:cNvSpPr>
            <a:spLocks noGrp="1"/>
          </p:cNvSpPr>
          <p:nvPr>
            <p:ph type="dt" sz="half" idx="10"/>
          </p:nvPr>
        </p:nvSpPr>
        <p:spPr/>
        <p:txBody>
          <a:bodyPr rtlCol="0"/>
          <a:lstStyle/>
          <a:p>
            <a:pPr rtl="0"/>
            <a:r>
              <a:rPr lang="pt-BR"/>
              <a:t>DD.MM.20AA</a:t>
            </a:r>
          </a:p>
        </p:txBody>
      </p:sp>
      <p:sp>
        <p:nvSpPr>
          <p:cNvPr id="6" name="CaixaDeTexto 5">
            <a:extLst>
              <a:ext uri="{FF2B5EF4-FFF2-40B4-BE49-F238E27FC236}">
                <a16:creationId xmlns:a16="http://schemas.microsoft.com/office/drawing/2014/main" id="{AA6B6F15-E300-4A03-8209-8E78A1C2C503}"/>
              </a:ext>
            </a:extLst>
          </p:cNvPr>
          <p:cNvSpPr txBox="1"/>
          <p:nvPr/>
        </p:nvSpPr>
        <p:spPr>
          <a:xfrm>
            <a:off x="94891" y="3358549"/>
            <a:ext cx="11412747" cy="26858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pt-BR" dirty="0">
              <a:ea typeface="+mn-lt"/>
              <a:cs typeface="+mn-lt"/>
            </a:endParaRPr>
          </a:p>
          <a:p>
            <a:r>
              <a:rPr lang="pt-BR">
                <a:ea typeface="+mn-lt"/>
                <a:cs typeface="+mn-lt"/>
              </a:rPr>
              <a:t>-A necessidade de uma conexão com a internet para utilizar os recursos armazenados na nuvem pode ser um problema em casos de perda de conexão.</a:t>
            </a:r>
            <a:endParaRPr lang="pt-BR" dirty="0">
              <a:ea typeface="+mn-lt"/>
              <a:cs typeface="+mn-lt"/>
            </a:endParaRPr>
          </a:p>
          <a:p>
            <a:r>
              <a:rPr lang="pt-BR">
                <a:ea typeface="+mn-lt"/>
                <a:cs typeface="+mn-lt"/>
              </a:rPr>
              <a:t>-Dificilmente será disponibilizado todos os recursos que o serviço é capaz de oferecer, sempre haverá uma limitação imposta pelo fornecedor.</a:t>
            </a:r>
            <a:endParaRPr lang="pt-BR" dirty="0">
              <a:ea typeface="+mn-lt"/>
              <a:cs typeface="+mn-lt"/>
            </a:endParaRPr>
          </a:p>
          <a:p>
            <a:r>
              <a:rPr lang="pt-BR">
                <a:ea typeface="+mn-lt"/>
                <a:cs typeface="+mn-lt"/>
              </a:rPr>
              <a:t>-Caso seja escolhido os serviços de uma nuvem pública, é possível que o desempenho fique comprometido, pois os recursos de um mesmo servidor são divididos em diversos “inquilinos”.</a:t>
            </a:r>
            <a:endParaRPr lang="pt-BR" dirty="0">
              <a:ea typeface="+mn-lt"/>
              <a:cs typeface="+mn-lt"/>
            </a:endParaRPr>
          </a:p>
          <a:p>
            <a:endParaRPr lang="pt-BR" dirty="0">
              <a:ea typeface="+mn-lt"/>
              <a:cs typeface="+mn-lt"/>
            </a:endParaRPr>
          </a:p>
          <a:p>
            <a:pPr marL="228600" indent="-228600" algn="l">
              <a:lnSpc>
                <a:spcPct val="90000"/>
              </a:lnSpc>
              <a:spcBef>
                <a:spcPts val="1000"/>
              </a:spcBef>
            </a:pPr>
            <a:endParaRPr lang="pt-BR" dirty="0">
              <a:cs typeface="Segoe UI Light"/>
            </a:endParaRPr>
          </a:p>
        </p:txBody>
      </p:sp>
    </p:spTree>
    <p:extLst>
      <p:ext uri="{BB962C8B-B14F-4D97-AF65-F5344CB8AC3E}">
        <p14:creationId xmlns:p14="http://schemas.microsoft.com/office/powerpoint/2010/main" val="4180349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D2F9A33A-E955-4DFB-9469-3FDBA6703985}"/>
              </a:ext>
            </a:extLst>
          </p:cNvPr>
          <p:cNvSpPr>
            <a:spLocks noGrp="1"/>
          </p:cNvSpPr>
          <p:nvPr>
            <p:ph type="title"/>
          </p:nvPr>
        </p:nvSpPr>
        <p:spPr/>
        <p:txBody>
          <a:bodyPr rtlCol="0"/>
          <a:lstStyle/>
          <a:p>
            <a:pPr rtl="0"/>
            <a:r>
              <a:rPr lang="pt-BR"/>
              <a:t>OBRIGADO!</a:t>
            </a:r>
          </a:p>
        </p:txBody>
      </p:sp>
      <p:sp>
        <p:nvSpPr>
          <p:cNvPr id="7" name="Espaço Reservado para Texto 6">
            <a:extLst>
              <a:ext uri="{FF2B5EF4-FFF2-40B4-BE49-F238E27FC236}">
                <a16:creationId xmlns:a16="http://schemas.microsoft.com/office/drawing/2014/main" id="{58804881-51D2-4A81-BABB-704FBED23EB9}"/>
              </a:ext>
            </a:extLst>
          </p:cNvPr>
          <p:cNvSpPr>
            <a:spLocks noGrp="1"/>
          </p:cNvSpPr>
          <p:nvPr>
            <p:ph type="body" sz="quarter" idx="15"/>
          </p:nvPr>
        </p:nvSpPr>
        <p:spPr>
          <a:xfrm>
            <a:off x="825335" y="3802828"/>
            <a:ext cx="5161382" cy="2694830"/>
          </a:xfrm>
        </p:spPr>
        <p:txBody>
          <a:bodyPr rtlCol="0"/>
          <a:lstStyle/>
          <a:p>
            <a:r>
              <a:rPr lang="pt-BR" sz="1800">
                <a:ea typeface="+mj-lt"/>
                <a:cs typeface="+mj-lt"/>
              </a:rPr>
              <a:t>Fontes:</a:t>
            </a:r>
          </a:p>
          <a:p>
            <a:r>
              <a:rPr lang="en-US" sz="1800">
                <a:ea typeface="+mj-lt"/>
                <a:cs typeface="+mj-lt"/>
              </a:rPr>
              <a:t>1. Bhardwaj, S., Leenam J., and Sandeep, J. 2010. Cloud computing: A study of infrastructure as a service. </a:t>
            </a:r>
            <a:r>
              <a:rPr lang="pt-BR" sz="1800">
                <a:ea typeface="+mj-lt"/>
                <a:cs typeface="+mj-lt"/>
              </a:rPr>
              <a:t>Int. J. Engin. Inf. Technol. 2, 1, 60--63.</a:t>
            </a:r>
          </a:p>
          <a:p>
            <a:r>
              <a:rPr lang="en-US" sz="1800">
                <a:ea typeface="+mj-lt"/>
                <a:cs typeface="+mj-lt"/>
              </a:rPr>
              <a:t>2. L. Wang, G. Laszewski, M. Kunze and J. Tao, “Cloud computing: a perspective study”, J New Generation Computing, 2010, pp 1-11.</a:t>
            </a:r>
            <a:endParaRPr lang="pt-BR" sz="1800">
              <a:ea typeface="+mj-lt"/>
              <a:cs typeface="+mj-lt"/>
            </a:endParaRPr>
          </a:p>
          <a:p>
            <a:r>
              <a:rPr lang="pt-BR" sz="1800">
                <a:ea typeface="+mj-lt"/>
                <a:cs typeface="+mj-lt"/>
              </a:rPr>
              <a:t>3. </a:t>
            </a:r>
            <a:r>
              <a:rPr lang="pt-BR" sz="1800" u="sng" dirty="0">
                <a:ea typeface="+mj-lt"/>
                <a:cs typeface="+mj-lt"/>
                <a:hlinkClick r:id="rId3"/>
              </a:rPr>
              <a:t>https://cio.com.br/</a:t>
            </a:r>
            <a:endParaRPr lang="pt-BR" sz="1800">
              <a:ea typeface="+mj-lt"/>
              <a:cs typeface="+mj-lt"/>
            </a:endParaRPr>
          </a:p>
          <a:p>
            <a:r>
              <a:rPr lang="pt-BR" sz="1800">
                <a:ea typeface="+mj-lt"/>
                <a:cs typeface="+mj-lt"/>
              </a:rPr>
              <a:t>4.</a:t>
            </a:r>
            <a:r>
              <a:rPr lang="pt-BR" sz="1800" u="sng">
                <a:ea typeface="+mj-lt"/>
                <a:cs typeface="+mj-lt"/>
              </a:rPr>
              <a:t>https://brasil.softlinegroup.com/</a:t>
            </a:r>
            <a:endParaRPr lang="pt-BR" sz="1800">
              <a:ea typeface="+mj-lt"/>
              <a:cs typeface="+mj-lt"/>
            </a:endParaRPr>
          </a:p>
          <a:p>
            <a:endParaRPr lang="pt-BR" dirty="0"/>
          </a:p>
        </p:txBody>
      </p:sp>
      <p:pic>
        <p:nvPicPr>
          <p:cNvPr id="28" name="Imagem 28" descr="Tela de computador com fundo preto e letras brancas&#10;&#10;Descrição gerada com alta confiança">
            <a:extLst>
              <a:ext uri="{FF2B5EF4-FFF2-40B4-BE49-F238E27FC236}">
                <a16:creationId xmlns:a16="http://schemas.microsoft.com/office/drawing/2014/main" id="{1300242A-C86C-42BB-BA42-9BF82A519E27}"/>
              </a:ext>
            </a:extLst>
          </p:cNvPr>
          <p:cNvPicPr>
            <a:picLocks noGrp="1" noChangeAspect="1"/>
          </p:cNvPicPr>
          <p:nvPr>
            <p:ph type="pic" sz="quarter" idx="22"/>
          </p:nvPr>
        </p:nvPicPr>
        <p:blipFill rotWithShape="1">
          <a:blip r:embed="rId4"/>
          <a:srcRect l="20401" r="20401"/>
          <a:stretch/>
        </p:blipFill>
        <p:spPr/>
      </p:pic>
    </p:spTree>
    <p:extLst>
      <p:ext uri="{BB962C8B-B14F-4D97-AF65-F5344CB8AC3E}">
        <p14:creationId xmlns:p14="http://schemas.microsoft.com/office/powerpoint/2010/main" val="269567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4B7241-C2B7-4F61-A69C-236E16A5F62F}"/>
              </a:ext>
            </a:extLst>
          </p:cNvPr>
          <p:cNvSpPr>
            <a:spLocks noGrp="1"/>
          </p:cNvSpPr>
          <p:nvPr>
            <p:ph type="title"/>
          </p:nvPr>
        </p:nvSpPr>
        <p:spPr>
          <a:xfrm>
            <a:off x="6750912" y="2705274"/>
            <a:ext cx="5344928" cy="1978240"/>
          </a:xfrm>
        </p:spPr>
        <p:txBody>
          <a:bodyPr rtlCol="0"/>
          <a:lstStyle/>
          <a:p>
            <a:r>
              <a:rPr lang="pt-BR" dirty="0">
                <a:ea typeface="+mj-lt"/>
                <a:cs typeface="+mj-lt"/>
              </a:rPr>
              <a:t>           IaaS </a:t>
            </a:r>
            <a:br>
              <a:rPr lang="pt-BR" dirty="0">
                <a:ea typeface="+mj-lt"/>
                <a:cs typeface="+mj-lt"/>
              </a:rPr>
            </a:br>
            <a:r>
              <a:rPr lang="pt-BR">
                <a:ea typeface="+mj-lt"/>
                <a:cs typeface="+mj-lt"/>
              </a:rPr>
              <a:t>Infrastructure-as-a-Service</a:t>
            </a:r>
            <a:endParaRPr lang="pt-BR" b="0">
              <a:ea typeface="+mj-lt"/>
              <a:cs typeface="+mj-lt"/>
            </a:endParaRPr>
          </a:p>
          <a:p>
            <a:endParaRPr lang="pt-BR" dirty="0"/>
          </a:p>
        </p:txBody>
      </p:sp>
      <p:sp>
        <p:nvSpPr>
          <p:cNvPr id="3" name="Subtítulo 2">
            <a:extLst>
              <a:ext uri="{FF2B5EF4-FFF2-40B4-BE49-F238E27FC236}">
                <a16:creationId xmlns:a16="http://schemas.microsoft.com/office/drawing/2014/main" id="{FDFD3B61-D7B5-4C7A-80FB-02A3436F88E1}"/>
              </a:ext>
            </a:extLst>
          </p:cNvPr>
          <p:cNvSpPr>
            <a:spLocks noGrp="1"/>
          </p:cNvSpPr>
          <p:nvPr>
            <p:ph type="subTitle" idx="1"/>
          </p:nvPr>
        </p:nvSpPr>
        <p:spPr>
          <a:xfrm>
            <a:off x="6707778" y="4601842"/>
            <a:ext cx="4618957" cy="590626"/>
          </a:xfrm>
        </p:spPr>
        <p:txBody>
          <a:bodyPr vert="horz" lIns="0" tIns="0" rIns="0" bIns="0" rtlCol="0" anchor="t">
            <a:normAutofit fontScale="32500" lnSpcReduction="20000"/>
          </a:bodyPr>
          <a:lstStyle/>
          <a:p>
            <a:r>
              <a:rPr lang="pt-BR">
                <a:cs typeface="Segoe UI Semibold"/>
              </a:rPr>
              <a:t>Paulo Freitas</a:t>
            </a:r>
            <a:endParaRPr lang="pt-BR" dirty="0">
              <a:cs typeface="Segoe UI Semibold"/>
            </a:endParaRPr>
          </a:p>
          <a:p>
            <a:r>
              <a:rPr lang="pt-BR">
                <a:cs typeface="Segoe UI Semibold"/>
              </a:rPr>
              <a:t>Paulo</a:t>
            </a:r>
            <a:endParaRPr lang="pt-BR" dirty="0">
              <a:cs typeface="Segoe UI Semibold"/>
            </a:endParaRPr>
          </a:p>
          <a:p>
            <a:r>
              <a:rPr lang="pt-BR">
                <a:cs typeface="Segoe UI Semibold"/>
              </a:rPr>
              <a:t>Aldy</a:t>
            </a:r>
          </a:p>
          <a:p>
            <a:r>
              <a:rPr lang="pt-BR">
                <a:cs typeface="Segoe UI Semibold"/>
              </a:rPr>
              <a:t>Cristian</a:t>
            </a:r>
          </a:p>
          <a:p>
            <a:r>
              <a:rPr lang="pt-BR">
                <a:cs typeface="Segoe UI Semibold"/>
              </a:rPr>
              <a:t>Julia</a:t>
            </a:r>
            <a:endParaRPr lang="pt-BR" dirty="0">
              <a:cs typeface="Segoe UI Semibold"/>
            </a:endParaRPr>
          </a:p>
        </p:txBody>
      </p:sp>
      <p:pic>
        <p:nvPicPr>
          <p:cNvPr id="11" name="Imagem 12" descr="Uma imagem contendo comida&#10;&#10;Descrição gerada com muito alta confiança">
            <a:extLst>
              <a:ext uri="{FF2B5EF4-FFF2-40B4-BE49-F238E27FC236}">
                <a16:creationId xmlns:a16="http://schemas.microsoft.com/office/drawing/2014/main" id="{D8841C10-2870-499C-A665-E1FCC56DD837}"/>
              </a:ext>
            </a:extLst>
          </p:cNvPr>
          <p:cNvPicPr>
            <a:picLocks noGrp="1" noChangeAspect="1"/>
          </p:cNvPicPr>
          <p:nvPr>
            <p:ph type="pic" sz="quarter" idx="14"/>
          </p:nvPr>
        </p:nvPicPr>
        <p:blipFill rotWithShape="1">
          <a:blip r:embed="rId3"/>
          <a:srcRect l="20432" r="20432"/>
          <a:stretch/>
        </p:blipFill>
        <p:spPr>
          <a:xfrm>
            <a:off x="14288" y="28395"/>
            <a:ext cx="6083300" cy="6858000"/>
          </a:xfrm>
        </p:spPr>
      </p:pic>
    </p:spTree>
    <p:extLst>
      <p:ext uri="{BB962C8B-B14F-4D97-AF65-F5344CB8AC3E}">
        <p14:creationId xmlns:p14="http://schemas.microsoft.com/office/powerpoint/2010/main" val="29822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Data 5">
            <a:extLst>
              <a:ext uri="{FF2B5EF4-FFF2-40B4-BE49-F238E27FC236}">
                <a16:creationId xmlns:a16="http://schemas.microsoft.com/office/drawing/2014/main" id="{5EC88EDC-DE1B-4E22-AB2A-B461D5C81354}"/>
              </a:ext>
            </a:extLst>
          </p:cNvPr>
          <p:cNvSpPr>
            <a:spLocks noGrp="1"/>
          </p:cNvSpPr>
          <p:nvPr>
            <p:ph type="dt" sz="half" idx="10"/>
          </p:nvPr>
        </p:nvSpPr>
        <p:spPr>
          <a:xfrm>
            <a:off x="10016836" y="5878720"/>
            <a:ext cx="1336964" cy="298800"/>
          </a:xfrm>
        </p:spPr>
        <p:txBody>
          <a:bodyPr rtlCol="0" anchor="ctr">
            <a:normAutofit/>
          </a:bodyPr>
          <a:lstStyle/>
          <a:p>
            <a:pPr rtl="0">
              <a:spcAft>
                <a:spcPts val="600"/>
              </a:spcAft>
            </a:pPr>
            <a:r>
              <a:rPr lang="pt-BR"/>
              <a:t>DD.MM.20AA</a:t>
            </a:r>
          </a:p>
        </p:txBody>
      </p:sp>
      <p:sp>
        <p:nvSpPr>
          <p:cNvPr id="24" name="Footer Placeholder 2">
            <a:extLst>
              <a:ext uri="{FF2B5EF4-FFF2-40B4-BE49-F238E27FC236}">
                <a16:creationId xmlns:a16="http://schemas.microsoft.com/office/drawing/2014/main" id="{84506C5C-6D59-4BAF-AD23-D158CCAAA0FD}"/>
              </a:ext>
            </a:extLst>
          </p:cNvPr>
          <p:cNvSpPr>
            <a:spLocks noGrp="1"/>
          </p:cNvSpPr>
          <p:nvPr>
            <p:ph type="ftr" sz="quarter" idx="11"/>
          </p:nvPr>
        </p:nvSpPr>
        <p:spPr>
          <a:xfrm>
            <a:off x="1169960" y="5878720"/>
            <a:ext cx="2915733" cy="298800"/>
          </a:xfrm>
        </p:spPr>
        <p:txBody>
          <a:bodyPr/>
          <a:lstStyle/>
          <a:p>
            <a:pPr rtl="0">
              <a:spcAft>
                <a:spcPts val="600"/>
              </a:spcAft>
            </a:pPr>
            <a:r>
              <a:rPr lang="pt-BR" noProof="0"/>
              <a:t>ADICIONAR UM RODAPÉ</a:t>
            </a:r>
          </a:p>
        </p:txBody>
      </p:sp>
      <p:sp>
        <p:nvSpPr>
          <p:cNvPr id="8" name="Espaço Reservado para o Número do Slide 7">
            <a:extLst>
              <a:ext uri="{FF2B5EF4-FFF2-40B4-BE49-F238E27FC236}">
                <a16:creationId xmlns:a16="http://schemas.microsoft.com/office/drawing/2014/main" id="{FE91C663-2D66-4255-91B4-906F720EB8BA}"/>
              </a:ext>
            </a:extLst>
          </p:cNvPr>
          <p:cNvSpPr>
            <a:spLocks noGrp="1"/>
          </p:cNvSpPr>
          <p:nvPr>
            <p:ph type="sldNum" sz="quarter" idx="12"/>
          </p:nvPr>
        </p:nvSpPr>
        <p:spPr>
          <a:xfrm>
            <a:off x="778643" y="5879656"/>
            <a:ext cx="354492" cy="297307"/>
          </a:xfrm>
        </p:spPr>
        <p:txBody>
          <a:bodyPr rtlCol="0" anchor="ctr">
            <a:normAutofit/>
          </a:bodyPr>
          <a:lstStyle/>
          <a:p>
            <a:pPr rtl="0">
              <a:spcAft>
                <a:spcPts val="600"/>
              </a:spcAft>
            </a:pPr>
            <a:fld id="{8D581BC7-E183-40DB-AC97-C19EA4EB8894}" type="slidenum">
              <a:rPr lang="pt-BR" smtClean="0"/>
              <a:pPr rtl="0">
                <a:spcAft>
                  <a:spcPts val="600"/>
                </a:spcAft>
              </a:pPr>
              <a:t>3</a:t>
            </a:fld>
            <a:endParaRPr lang="pt-BR"/>
          </a:p>
        </p:txBody>
      </p:sp>
      <p:sp>
        <p:nvSpPr>
          <p:cNvPr id="2" name="Título 1">
            <a:extLst>
              <a:ext uri="{FF2B5EF4-FFF2-40B4-BE49-F238E27FC236}">
                <a16:creationId xmlns:a16="http://schemas.microsoft.com/office/drawing/2014/main" id="{BD4B26A0-76B0-4D92-8A3B-F4FB7FCBBD52}"/>
              </a:ext>
            </a:extLst>
          </p:cNvPr>
          <p:cNvSpPr>
            <a:spLocks noGrp="1"/>
          </p:cNvSpPr>
          <p:nvPr>
            <p:ph type="title"/>
          </p:nvPr>
        </p:nvSpPr>
        <p:spPr>
          <a:xfrm>
            <a:off x="6894591" y="1090118"/>
            <a:ext cx="4494133" cy="804338"/>
          </a:xfrm>
        </p:spPr>
        <p:txBody>
          <a:bodyPr rtlCol="0" anchor="b">
            <a:normAutofit/>
          </a:bodyPr>
          <a:lstStyle/>
          <a:p>
            <a:pPr marL="285750" indent="-285750">
              <a:buFont typeface="Arial"/>
              <a:buChar char="•"/>
            </a:pPr>
            <a:r>
              <a:rPr lang="pt-BR" sz="3100"/>
              <a:t>Amazon Web Services</a:t>
            </a:r>
            <a:endParaRPr lang="pt-BR" sz="3100" b="0"/>
          </a:p>
          <a:p>
            <a:endParaRPr lang="pt-BR" sz="3100"/>
          </a:p>
        </p:txBody>
      </p:sp>
      <p:sp>
        <p:nvSpPr>
          <p:cNvPr id="3" name="Espaço Reservado para Texto 2">
            <a:extLst>
              <a:ext uri="{FF2B5EF4-FFF2-40B4-BE49-F238E27FC236}">
                <a16:creationId xmlns:a16="http://schemas.microsoft.com/office/drawing/2014/main" id="{A50184F8-7D3E-4F39-85DA-53F65AF618F6}"/>
              </a:ext>
            </a:extLst>
          </p:cNvPr>
          <p:cNvSpPr>
            <a:spLocks noGrp="1"/>
          </p:cNvSpPr>
          <p:nvPr>
            <p:ph type="body" idx="1"/>
          </p:nvPr>
        </p:nvSpPr>
        <p:spPr>
          <a:xfrm>
            <a:off x="6894591" y="2243662"/>
            <a:ext cx="4473108" cy="569085"/>
          </a:xfrm>
        </p:spPr>
        <p:txBody>
          <a:bodyPr rtlCol="0">
            <a:normAutofit/>
          </a:bodyPr>
          <a:lstStyle/>
          <a:p>
            <a:pPr rtl="0"/>
            <a:r>
              <a:rPr lang="pt-BR"/>
              <a:t>LOREM IPSUM DOLOR SIT AMET, CONSECTETUER ADIPISCING ELIT</a:t>
            </a:r>
          </a:p>
        </p:txBody>
      </p:sp>
      <p:sp>
        <p:nvSpPr>
          <p:cNvPr id="5" name="Espaço Reservado para Texto 4">
            <a:extLst>
              <a:ext uri="{FF2B5EF4-FFF2-40B4-BE49-F238E27FC236}">
                <a16:creationId xmlns:a16="http://schemas.microsoft.com/office/drawing/2014/main" id="{C7BC30F8-1890-4494-869A-DCD11E9F5FF4}"/>
              </a:ext>
            </a:extLst>
          </p:cNvPr>
          <p:cNvSpPr>
            <a:spLocks noGrp="1"/>
          </p:cNvSpPr>
          <p:nvPr>
            <p:ph type="body" idx="14"/>
          </p:nvPr>
        </p:nvSpPr>
        <p:spPr>
          <a:xfrm>
            <a:off x="6894591" y="2868443"/>
            <a:ext cx="4482996" cy="2432603"/>
          </a:xfrm>
        </p:spPr>
        <p:txBody>
          <a:bodyPr vert="horz" lIns="0" tIns="0" rIns="0" bIns="0" rtlCol="0" anchor="t">
            <a:normAutofit fontScale="92500" lnSpcReduction="10000"/>
          </a:bodyPr>
          <a:lstStyle/>
          <a:p>
            <a:pPr marL="215900" indent="-215900"/>
            <a:r>
              <a:rPr lang="pt-BR">
                <a:ea typeface="+mn-lt"/>
                <a:cs typeface="+mn-lt"/>
              </a:rPr>
              <a:t>O Amazon Web Services é uma das mais populares quando se trata de computação em nuvem. Oferece uma ampla gama de serviços de armazenamento. Esteja você procurando energia de computação, entrega de conteúdo, armazenamento ou outra funcionalidade de serviço, a AWS é inigualável no que diz respeito ao modelo de computação em nuvem IaaS. Dentre as principais características estão: Recursos de segurança abrangentes; Controles avançados, auditoria; Arquiteturas de TI híbridas; Funciona em aplicativos da Web, Big Data e HPC; Backup e armazenamento; Recuperação de desastre.</a:t>
            </a:r>
          </a:p>
          <a:p>
            <a:pPr marL="215900" indent="-215900"/>
            <a:r>
              <a:rPr lang="pt-BR">
                <a:ea typeface="+mn-lt"/>
                <a:cs typeface="+mn-lt"/>
              </a:rPr>
              <a:t>Quanto ao preço, pode variar dependendo do serviço, mas também existe a versão gratuita.</a:t>
            </a:r>
          </a:p>
          <a:p>
            <a:pPr marL="215900" indent="-215900"/>
            <a:endParaRPr lang="pt-BR" dirty="0">
              <a:cs typeface="Segoe UI Light"/>
            </a:endParaRPr>
          </a:p>
        </p:txBody>
      </p:sp>
      <p:pic>
        <p:nvPicPr>
          <p:cNvPr id="20" name="Espaço Reservado para Imagem 19">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stretch/>
        </p:blipFill>
        <p:spPr>
          <a:xfrm>
            <a:off x="369376" y="1715822"/>
            <a:ext cx="5398310" cy="3949632"/>
          </a:xfrm>
          <a:noFill/>
        </p:spPr>
      </p:pic>
      <p:sp>
        <p:nvSpPr>
          <p:cNvPr id="7" name="Espaço Reservado para Imagem 6">
            <a:extLst>
              <a:ext uri="{FF2B5EF4-FFF2-40B4-BE49-F238E27FC236}">
                <a16:creationId xmlns:a16="http://schemas.microsoft.com/office/drawing/2014/main" id="{3CDBA34B-09A9-470F-9F5A-4C4E40D51FB5}"/>
              </a:ext>
            </a:extLst>
          </p:cNvPr>
          <p:cNvSpPr>
            <a:spLocks noGrp="1"/>
          </p:cNvSpPr>
          <p:nvPr>
            <p:ph type="pic" sz="quarter" idx="13"/>
          </p:nvPr>
        </p:nvSpPr>
        <p:spPr/>
      </p:sp>
    </p:spTree>
    <p:extLst>
      <p:ext uri="{BB962C8B-B14F-4D97-AF65-F5344CB8AC3E}">
        <p14:creationId xmlns:p14="http://schemas.microsoft.com/office/powerpoint/2010/main" val="290511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p:txBody>
          <a:bodyPr rtlCol="0"/>
          <a:lstStyle/>
          <a:p>
            <a:r>
              <a:rPr lang="pt-BR"/>
              <a:t>Microsft Azure</a:t>
            </a: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a:bodyPr>
          <a:lstStyle/>
          <a:p>
            <a:r>
              <a:rPr lang="pt-BR">
                <a:ea typeface="+mn-lt"/>
                <a:cs typeface="+mn-lt"/>
              </a:rPr>
              <a:t>O Azure (também conhecido como Windows Azure) é a nuvem pública da Microsoft</a:t>
            </a: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Ele fornece uma estrutura a partir da qual os usuários podem criar, implantar e gerenciar aplicativos. Pode ser usado no Windows, assim como em outros sistemas operacionais, idiomas e ferramentas. Suas principais características são: Serviço intuitivo tornando fácil autilização; Ferramenta administrativa; Pode ser usado como PaaS; Pode ser usado em todos os sistemas operacionais. Os serviços de aplicativo começam com um nível gratuito. Maquinas virtuais começam a partir de 13 dólares por mês e o banco de dados SQL a partir de 4,99 dólares por mês.</a:t>
            </a:r>
            <a:endParaRPr lang="pt-BR"/>
          </a:p>
          <a:p>
            <a:pPr marL="215900" indent="-215900"/>
            <a:endParaRPr lang="pt-BR" dirty="0">
              <a:cs typeface="Segoe UI Light"/>
            </a:endParaRPr>
          </a:p>
          <a:p>
            <a:pPr marL="215900" indent="-215900" rtl="0"/>
            <a:endParaRPr lang="pt-BR">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a:t>4</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19" name="Imagem 20" descr="Uma imagem contendo relógio, placar&#10;&#10;Descrição gerada com muito alta confiança">
            <a:extLst>
              <a:ext uri="{FF2B5EF4-FFF2-40B4-BE49-F238E27FC236}">
                <a16:creationId xmlns:a16="http://schemas.microsoft.com/office/drawing/2014/main" id="{520A0505-3AA4-4023-B4EE-18EE343A43BE}"/>
              </a:ext>
            </a:extLst>
          </p:cNvPr>
          <p:cNvPicPr>
            <a:picLocks noGrp="1" noChangeAspect="1"/>
          </p:cNvPicPr>
          <p:nvPr>
            <p:ph type="pic" sz="quarter" idx="15"/>
          </p:nvPr>
        </p:nvPicPr>
        <p:blipFill rotWithShape="1">
          <a:blip r:embed="rId3"/>
          <a:srcRect t="6678" b="6678"/>
          <a:stretch/>
        </p:blipFill>
        <p:spPr>
          <a:xfrm>
            <a:off x="784195" y="1715818"/>
            <a:ext cx="5445125" cy="3143250"/>
          </a:xfrm>
        </p:spPr>
      </p:pic>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213001" cy="804338"/>
          </a:xfrm>
        </p:spPr>
        <p:txBody>
          <a:bodyPr rtlCol="0">
            <a:normAutofit fontScale="90000"/>
          </a:bodyPr>
          <a:lstStyle/>
          <a:p>
            <a:pPr marL="285750" indent="-285750">
              <a:buFont typeface="Arial"/>
              <a:buChar char="•"/>
            </a:pPr>
            <a:r>
              <a:rPr lang="pt-BR">
                <a:ea typeface="+mj-lt"/>
                <a:cs typeface="+mj-lt"/>
              </a:rPr>
              <a:t>Google Computer Engine</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a:bodyPr>
          <a:lstStyle/>
          <a:p>
            <a:r>
              <a:rPr lang="pt-BR">
                <a:ea typeface="+mn-lt"/>
                <a:cs typeface="+mn-lt"/>
              </a:rPr>
              <a:t>O Google Compute Engine é uma máquina virtual de alto desempenho e escalável, </a:t>
            </a:r>
            <a:endParaRPr lang="pt-B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que permite executar cargas de trabalho em grande escala. Dentre as pricipais características do serviço estão: Backup da infraestrutura do Google; Escalável; Alta performance; Baixo custo, descontos automáticos; Rede rápida e eficiente; Rede global ecológica; Flexível. O preço pelo serviço também varia.</a:t>
            </a:r>
            <a:endParaRPr lang="pt-BR" dirty="0">
              <a:ea typeface="+mn-lt"/>
              <a:cs typeface="+mn-lt"/>
            </a:endParaRPr>
          </a:p>
          <a:p>
            <a:pPr marL="215900" indent="-215900"/>
            <a:endParaRPr lang="pt-BR" dirty="0">
              <a:ea typeface="+mn-lt"/>
              <a:cs typeface="+mn-lt"/>
            </a:endParaRPr>
          </a:p>
          <a:p>
            <a:pPr marL="215900" indent="-215900"/>
            <a:endParaRPr lang="pt-BR" dirty="0">
              <a:cs typeface="Segoe UI Light"/>
            </a:endParaRPr>
          </a:p>
          <a:p>
            <a:pPr marL="215900" indent="-215900" rtl="0"/>
            <a:endParaRPr lang="pt-BR">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5</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14" name="Imagem 14">
            <a:extLst>
              <a:ext uri="{FF2B5EF4-FFF2-40B4-BE49-F238E27FC236}">
                <a16:creationId xmlns:a16="http://schemas.microsoft.com/office/drawing/2014/main" id="{C3C29B1F-D281-4593-B5E6-3DE29C22654F}"/>
              </a:ext>
            </a:extLst>
          </p:cNvPr>
          <p:cNvPicPr>
            <a:picLocks noGrp="1" noChangeAspect="1"/>
          </p:cNvPicPr>
          <p:nvPr>
            <p:ph type="pic" sz="quarter" idx="15"/>
          </p:nvPr>
        </p:nvPicPr>
        <p:blipFill rotWithShape="1">
          <a:blip r:embed="rId3"/>
          <a:srcRect l="13056" r="13056"/>
          <a:stretch/>
        </p:blipFill>
        <p:spPr>
          <a:xfrm>
            <a:off x="1143479" y="1428510"/>
            <a:ext cx="4713288" cy="3990975"/>
          </a:xfrm>
        </p:spPr>
      </p:pic>
    </p:spTree>
    <p:extLst>
      <p:ext uri="{BB962C8B-B14F-4D97-AF65-F5344CB8AC3E}">
        <p14:creationId xmlns:p14="http://schemas.microsoft.com/office/powerpoint/2010/main" val="418499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fontScale="90000"/>
          </a:bodyPr>
          <a:lstStyle/>
          <a:p>
            <a:pPr marL="285750" indent="-285750">
              <a:buFont typeface="Arial"/>
              <a:buChar char="•"/>
            </a:pPr>
            <a:r>
              <a:rPr lang="pt-BR">
                <a:ea typeface="+mj-lt"/>
                <a:cs typeface="+mj-lt"/>
              </a:rPr>
              <a:t>IBM SmartCloud Enterprise</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fontScale="85000" lnSpcReduction="20000"/>
          </a:bodyPr>
          <a:lstStyle/>
          <a:p>
            <a:r>
              <a:rPr lang="pt-BR">
                <a:ea typeface="+mn-lt"/>
                <a:cs typeface="+mn-lt"/>
              </a:rPr>
              <a:t>O IBM SmartCloud é uma nuvem de alto desempenho que oferece serviços principais de computação e armazenamento.</a:t>
            </a:r>
            <a:endParaRPr lang="pt-BR" dirty="0">
              <a:ea typeface="+mn-lt"/>
              <a:cs typeface="+mn-lt"/>
            </a:endParaRP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Essa nuvem é ideal para empresas que gerenciam um número maior de desenvolvedores e testadores. Além de um ótimo software e segurança para administradores de nuvem corporativos e boa gestão. O preço também varia de acordo com o serviço desejado.</a:t>
            </a:r>
          </a:p>
          <a:p>
            <a:pPr marL="215900" indent="-215900"/>
            <a:endParaRPr lang="pt-BR" dirty="0">
              <a:ea typeface="+mn-lt"/>
              <a:cs typeface="+mn-lt"/>
            </a:endParaRPr>
          </a:p>
          <a:p>
            <a:pPr marL="215900" indent="-215900"/>
            <a:endParaRPr lang="pt-BR" dirty="0">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6</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10" name="Imagem 10">
            <a:extLst>
              <a:ext uri="{FF2B5EF4-FFF2-40B4-BE49-F238E27FC236}">
                <a16:creationId xmlns:a16="http://schemas.microsoft.com/office/drawing/2014/main" id="{BABFF75E-A5BF-4AF7-A327-2831AF4E3D86}"/>
              </a:ext>
            </a:extLst>
          </p:cNvPr>
          <p:cNvPicPr>
            <a:picLocks noGrp="1" noChangeAspect="1"/>
          </p:cNvPicPr>
          <p:nvPr>
            <p:ph type="pic" sz="quarter" idx="15"/>
          </p:nvPr>
        </p:nvPicPr>
        <p:blipFill rotWithShape="1">
          <a:blip r:embed="rId3"/>
          <a:srcRect l="10098" r="10098"/>
          <a:stretch/>
        </p:blipFill>
        <p:spPr>
          <a:xfrm>
            <a:off x="784285" y="1629613"/>
            <a:ext cx="5690050" cy="3589548"/>
          </a:xfrm>
        </p:spPr>
      </p:pic>
    </p:spTree>
    <p:extLst>
      <p:ext uri="{BB962C8B-B14F-4D97-AF65-F5344CB8AC3E}">
        <p14:creationId xmlns:p14="http://schemas.microsoft.com/office/powerpoint/2010/main" val="265470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a:bodyPr>
          <a:lstStyle/>
          <a:p>
            <a:pPr marL="285750" indent="-285750">
              <a:buFont typeface="Arial"/>
              <a:buChar char="•"/>
            </a:pPr>
            <a:r>
              <a:rPr lang="pt-BR">
                <a:ea typeface="+mj-lt"/>
                <a:cs typeface="+mj-lt"/>
              </a:rPr>
              <a:t>Rackspace</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a:xfrm>
            <a:off x="6908968" y="2243662"/>
            <a:ext cx="5335749" cy="468444"/>
          </a:xfrm>
        </p:spPr>
        <p:txBody>
          <a:bodyPr vert="horz" lIns="0" tIns="0" rIns="0" bIns="0" rtlCol="0" anchor="t">
            <a:noAutofit/>
          </a:bodyPr>
          <a:lstStyle/>
          <a:p>
            <a:r>
              <a:rPr lang="pt-BR" sz="1400">
                <a:ea typeface="+mn-lt"/>
                <a:cs typeface="+mn-lt"/>
              </a:rPr>
              <a:t>A Rackspace é um provedor de nuvem gerenciada e enfatiza a conexão de clientes com fornecedores de nuvem pública, seja ela própria ou os grandes players.</a:t>
            </a: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256632"/>
            <a:ext cx="4482996" cy="2432603"/>
          </a:xfrm>
        </p:spPr>
        <p:txBody>
          <a:bodyPr vert="horz" lIns="0" tIns="0" rIns="0" bIns="0" rtlCol="0" anchor="t">
            <a:normAutofit lnSpcReduction="10000"/>
          </a:bodyPr>
          <a:lstStyle/>
          <a:p>
            <a:pPr marL="0" indent="0">
              <a:buNone/>
            </a:pPr>
            <a:r>
              <a:rPr lang="pt-BR">
                <a:ea typeface="+mn-lt"/>
                <a:cs typeface="+mn-lt"/>
              </a:rPr>
              <a:t>Ele oferece uma variedade de opções de hospedagem gerenciada e servidores dedicados, VMware dedicado, bancos de dados, armazenamento e rede. O Rackspace Public Cloud Computing oferece todas as ferramentas necessárias para criar sites e aplicativos escaláveis, e o Rackspace é especializado em conectividade a vários ambientes em nuvem. Dentre seus diferenciais estão: Público, privado, híbrido e várias nuvens; Painel de controle fácil de usar; Ótimo serviço ao cliente; Pode criar verificações básicas de monitoramento, como ping ou HTTP, por uma taxaextra. E seu preço varia dependendo da instância e armazenamento desejado.</a:t>
            </a:r>
          </a:p>
          <a:p>
            <a:pPr marL="215900" indent="-215900"/>
            <a:endParaRPr lang="pt-BR" dirty="0">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7</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11" name="Imagem 11" descr="Uma imagem contendo desenho&#10;&#10;Descrição gerada com muito alta confiança">
            <a:extLst>
              <a:ext uri="{FF2B5EF4-FFF2-40B4-BE49-F238E27FC236}">
                <a16:creationId xmlns:a16="http://schemas.microsoft.com/office/drawing/2014/main" id="{EB5CE8D9-4098-4ABB-9139-11F19B23596B}"/>
              </a:ext>
            </a:extLst>
          </p:cNvPr>
          <p:cNvPicPr>
            <a:picLocks noGrp="1" noChangeAspect="1"/>
          </p:cNvPicPr>
          <p:nvPr>
            <p:ph type="pic" sz="quarter" idx="15"/>
          </p:nvPr>
        </p:nvPicPr>
        <p:blipFill rotWithShape="1">
          <a:blip r:embed="rId3"/>
          <a:srcRect t="4877" b="4877"/>
          <a:stretch/>
        </p:blipFill>
        <p:spPr>
          <a:xfrm>
            <a:off x="496318" y="1961011"/>
            <a:ext cx="6222851" cy="2941608"/>
          </a:xfrm>
        </p:spPr>
      </p:pic>
    </p:spTree>
    <p:extLst>
      <p:ext uri="{BB962C8B-B14F-4D97-AF65-F5344CB8AC3E}">
        <p14:creationId xmlns:p14="http://schemas.microsoft.com/office/powerpoint/2010/main" val="458908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a:bodyPr>
          <a:lstStyle/>
          <a:p>
            <a:pPr marL="571500" indent="-571500">
              <a:buFont typeface="Arial"/>
              <a:buChar char="•"/>
            </a:pPr>
            <a:r>
              <a:rPr lang="pt-BR">
                <a:ea typeface="+mj-lt"/>
                <a:cs typeface="+mj-lt"/>
              </a:rPr>
              <a:t>Oracle Cloud</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a:bodyPr>
          <a:lstStyle/>
          <a:p>
            <a:r>
              <a:rPr lang="pt-BR">
                <a:ea typeface="+mn-lt"/>
                <a:cs typeface="+mn-lt"/>
              </a:rPr>
              <a:t>O serviço de nuvem da Oracle é construído inteiramente em seus próprios produtos.</a:t>
            </a: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Ele usa seus servidores para operar seus data centers e oferece software Oracle, começando com o banco de dados. A Oracle se concentra em cargas de trabalho de alto desempenho com até 52 núcleos por máquina virtual, além de armazenamento NVMe, computação em GPU e conexões de alta velocidade entre seus data centers.</a:t>
            </a:r>
            <a:endParaRPr lang="pt-BR" dirty="0">
              <a:cs typeface="Segoe UI Light"/>
            </a:endParaRPr>
          </a:p>
          <a:p>
            <a:pPr marL="215900" indent="-215900" rtl="0"/>
            <a:endParaRPr lang="pt-BR">
              <a:cs typeface="Segoe UI Ligh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8</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3" name="Imagem 6" descr="Tela de celular com texto preto sobre fundo branco&#10;&#10;Descrição gerada com alta confiança">
            <a:extLst>
              <a:ext uri="{FF2B5EF4-FFF2-40B4-BE49-F238E27FC236}">
                <a16:creationId xmlns:a16="http://schemas.microsoft.com/office/drawing/2014/main" id="{D57C767D-9BC9-458A-A27A-D989E8308BA0}"/>
              </a:ext>
            </a:extLst>
          </p:cNvPr>
          <p:cNvPicPr>
            <a:picLocks noGrp="1" noChangeAspect="1"/>
          </p:cNvPicPr>
          <p:nvPr>
            <p:ph type="pic" sz="quarter" idx="15"/>
          </p:nvPr>
        </p:nvPicPr>
        <p:blipFill rotWithShape="1">
          <a:blip r:embed="rId3"/>
          <a:srcRect l="16601" r="16601"/>
          <a:stretch/>
        </p:blipFill>
        <p:spPr>
          <a:xfrm>
            <a:off x="1143689" y="1372259"/>
            <a:ext cx="3965575" cy="3113477"/>
          </a:xfrm>
        </p:spPr>
      </p:pic>
    </p:spTree>
    <p:extLst>
      <p:ext uri="{BB962C8B-B14F-4D97-AF65-F5344CB8AC3E}">
        <p14:creationId xmlns:p14="http://schemas.microsoft.com/office/powerpoint/2010/main" val="328288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F93F71D-1663-42FA-A91E-FA23F03F0287}"/>
              </a:ext>
            </a:extLst>
          </p:cNvPr>
          <p:cNvSpPr>
            <a:spLocks noGrp="1"/>
          </p:cNvSpPr>
          <p:nvPr>
            <p:ph type="title"/>
          </p:nvPr>
        </p:nvSpPr>
        <p:spPr>
          <a:xfrm>
            <a:off x="6908968" y="1090118"/>
            <a:ext cx="5558057" cy="804338"/>
          </a:xfrm>
        </p:spPr>
        <p:txBody>
          <a:bodyPr rtlCol="0">
            <a:normAutofit/>
          </a:bodyPr>
          <a:lstStyle/>
          <a:p>
            <a:pPr marL="571500" indent="-571500">
              <a:buFont typeface="Arial"/>
              <a:buChar char="•"/>
            </a:pPr>
            <a:r>
              <a:rPr lang="pt-BR">
                <a:ea typeface="+mj-lt"/>
                <a:cs typeface="+mj-lt"/>
              </a:rPr>
              <a:t>Verizon Enterprise</a:t>
            </a:r>
            <a:endParaRPr lang="pt-BR" b="0">
              <a:ea typeface="+mj-lt"/>
              <a:cs typeface="+mj-lt"/>
            </a:endParaRPr>
          </a:p>
        </p:txBody>
      </p:sp>
      <p:sp>
        <p:nvSpPr>
          <p:cNvPr id="6" name="Espaço Reservado para Texto 5">
            <a:extLst>
              <a:ext uri="{FF2B5EF4-FFF2-40B4-BE49-F238E27FC236}">
                <a16:creationId xmlns:a16="http://schemas.microsoft.com/office/drawing/2014/main" id="{F62CA978-7F10-45ED-A5E7-73BCC796D219}"/>
              </a:ext>
            </a:extLst>
          </p:cNvPr>
          <p:cNvSpPr>
            <a:spLocks noGrp="1"/>
          </p:cNvSpPr>
          <p:nvPr>
            <p:ph type="body" idx="1"/>
          </p:nvPr>
        </p:nvSpPr>
        <p:spPr/>
        <p:txBody>
          <a:bodyPr vert="horz" lIns="0" tIns="0" rIns="0" bIns="0" rtlCol="0" anchor="t">
            <a:normAutofit/>
          </a:bodyPr>
          <a:lstStyle/>
          <a:p>
            <a:r>
              <a:rPr lang="pt-BR">
                <a:ea typeface="+mn-lt"/>
                <a:cs typeface="+mn-lt"/>
              </a:rPr>
              <a:t>O IaaS da Verizon é para empresas de médio a grande porte, </a:t>
            </a:r>
            <a:endParaRPr lang="pt-BR"/>
          </a:p>
        </p:txBody>
      </p:sp>
      <p:sp>
        <p:nvSpPr>
          <p:cNvPr id="8" name="Espaço Reservado para Texto 7">
            <a:extLst>
              <a:ext uri="{FF2B5EF4-FFF2-40B4-BE49-F238E27FC236}">
                <a16:creationId xmlns:a16="http://schemas.microsoft.com/office/drawing/2014/main" id="{1C19D996-1EAD-4EC5-92CC-5A60F9A9E91F}"/>
              </a:ext>
            </a:extLst>
          </p:cNvPr>
          <p:cNvSpPr>
            <a:spLocks noGrp="1"/>
          </p:cNvSpPr>
          <p:nvPr>
            <p:ph type="body" idx="14"/>
          </p:nvPr>
        </p:nvSpPr>
        <p:spPr>
          <a:xfrm>
            <a:off x="6908968" y="3069726"/>
            <a:ext cx="4482996" cy="2432603"/>
          </a:xfrm>
        </p:spPr>
        <p:txBody>
          <a:bodyPr vert="horz" lIns="0" tIns="0" rIns="0" bIns="0" rtlCol="0" anchor="t">
            <a:normAutofit/>
          </a:bodyPr>
          <a:lstStyle/>
          <a:p>
            <a:pPr marL="0" indent="0">
              <a:buNone/>
            </a:pPr>
            <a:r>
              <a:rPr lang="pt-BR">
                <a:ea typeface="+mn-lt"/>
                <a:cs typeface="+mn-lt"/>
              </a:rPr>
              <a:t>bem como empresas com ênfase na manutenção da integridade e disponibilidade dos dados em um ambiente seguro. A Verizon Enterprise oferece comunicação máquina a máquina baseada em nuvem, colocação com clientes corporativos, hospedagem gerenciada, segurança e muito mais com SLAs (acordos de nível de serviço) fortes para disponibilidade de rede, energia e ambiente. Suas principais características são: Reconhecimento de serviços de segurança; Resposta a incidentes de violação de dados; Serviços de rede virtual; Monitoramento e operações de segurança. Preço também variável dependendo do serviço.</a:t>
            </a:r>
            <a:endParaRPr lang="pt-BR" dirty="0">
              <a:ea typeface="+mn-lt"/>
              <a:cs typeface="+mn-lt"/>
            </a:endParaRPr>
          </a:p>
          <a:p>
            <a:pPr marL="215900" indent="-215900"/>
            <a:endParaRPr lang="pt-BR">
              <a:ea typeface="+mn-lt"/>
              <a:cs typeface="+mn-lt"/>
            </a:endParaRPr>
          </a:p>
        </p:txBody>
      </p:sp>
      <p:sp>
        <p:nvSpPr>
          <p:cNvPr id="4" name="Espaço Reservado para o Número do Slide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rtlCol="0"/>
          <a:lstStyle/>
          <a:p>
            <a:pPr rtl="0"/>
            <a:fld id="{8D581BC7-E183-40DB-AC97-C19EA4EB8894}" type="slidenum">
              <a:rPr lang="pt-BR" smtClean="0"/>
              <a:pPr rtl="0"/>
              <a:t>9</a:t>
            </a:fld>
            <a:endParaRPr lang="pt-BR"/>
          </a:p>
        </p:txBody>
      </p:sp>
      <p:sp>
        <p:nvSpPr>
          <p:cNvPr id="2" name="Espaço Reservado para Data 1">
            <a:extLst>
              <a:ext uri="{FF2B5EF4-FFF2-40B4-BE49-F238E27FC236}">
                <a16:creationId xmlns:a16="http://schemas.microsoft.com/office/drawing/2014/main" id="{A96AB769-C08B-4A71-BEE7-D771D274389A}"/>
              </a:ext>
            </a:extLst>
          </p:cNvPr>
          <p:cNvSpPr>
            <a:spLocks noGrp="1"/>
          </p:cNvSpPr>
          <p:nvPr>
            <p:ph type="dt" sz="half" idx="10"/>
          </p:nvPr>
        </p:nvSpPr>
        <p:spPr/>
        <p:txBody>
          <a:bodyPr rtlCol="0"/>
          <a:lstStyle/>
          <a:p>
            <a:pPr rtl="0"/>
            <a:r>
              <a:rPr lang="pt-BR"/>
              <a:t>DD.MM.20AA</a:t>
            </a:r>
          </a:p>
        </p:txBody>
      </p:sp>
      <p:pic>
        <p:nvPicPr>
          <p:cNvPr id="3" name="Imagem 6" descr="Uma imagem contendo desenho&#10;&#10;Descrição gerada com muito alta confiança">
            <a:extLst>
              <a:ext uri="{FF2B5EF4-FFF2-40B4-BE49-F238E27FC236}">
                <a16:creationId xmlns:a16="http://schemas.microsoft.com/office/drawing/2014/main" id="{ED5124CE-BA70-4F59-9B44-5E48F85D8C4E}"/>
              </a:ext>
            </a:extLst>
          </p:cNvPr>
          <p:cNvPicPr>
            <a:picLocks noGrp="1" noChangeAspect="1"/>
          </p:cNvPicPr>
          <p:nvPr>
            <p:ph type="pic" sz="quarter" idx="15"/>
          </p:nvPr>
        </p:nvPicPr>
        <p:blipFill rotWithShape="1">
          <a:blip r:embed="rId3"/>
          <a:srcRect l="7314" r="7314"/>
          <a:stretch/>
        </p:blipFill>
        <p:spPr>
          <a:xfrm>
            <a:off x="539750" y="1485900"/>
            <a:ext cx="5561013" cy="3660775"/>
          </a:xfrm>
        </p:spPr>
      </p:pic>
    </p:spTree>
    <p:extLst>
      <p:ext uri="{BB962C8B-B14F-4D97-AF65-F5344CB8AC3E}">
        <p14:creationId xmlns:p14="http://schemas.microsoft.com/office/powerpoint/2010/main" val="1791124409"/>
      </p:ext>
    </p:extLst>
  </p:cSld>
  <p:clrMapOvr>
    <a:masterClrMapping/>
  </p:clrMapOvr>
</p:sld>
</file>

<file path=ppt/theme/theme1.xml><?xml version="1.0" encoding="utf-8"?>
<a:theme xmlns:a="http://schemas.openxmlformats.org/drawingml/2006/main" name="Tema do Offic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B445468-C027-49FF-A590-A9B91A643A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F9C5E6-4E49-4D37-A97C-D10AFC636BA8}">
  <ds:schemaRefs>
    <ds:schemaRef ds:uri="http://schemas.microsoft.com/sharepoint/v3/contenttype/forms"/>
  </ds:schemaRefs>
</ds:datastoreItem>
</file>

<file path=customXml/itemProps3.xml><?xml version="1.0" encoding="utf-8"?>
<ds:datastoreItem xmlns:ds="http://schemas.openxmlformats.org/officeDocument/2006/customXml" ds:itemID="{0BE5D4C7-1729-492F-AAFB-3920AA1F42DC}">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TF56488565</Template>
  <TotalTime>0</TotalTime>
  <Words>2182</Words>
  <Application>Microsoft Office PowerPoint</Application>
  <PresentationFormat>Widescreen</PresentationFormat>
  <Paragraphs>322</Paragraphs>
  <Slides>16</Slides>
  <Notes>16</Notes>
  <HiddenSlides>0</HiddenSlides>
  <MMClips>0</MMClips>
  <ScaleCrop>false</ScaleCrop>
  <HeadingPairs>
    <vt:vector size="4" baseType="variant">
      <vt:variant>
        <vt:lpstr>Tema</vt:lpstr>
      </vt:variant>
      <vt:variant>
        <vt:i4>1</vt:i4>
      </vt:variant>
      <vt:variant>
        <vt:lpstr>Títulos de slides</vt:lpstr>
      </vt:variant>
      <vt:variant>
        <vt:i4>16</vt:i4>
      </vt:variant>
    </vt:vector>
  </HeadingPairs>
  <TitlesOfParts>
    <vt:vector size="17" baseType="lpstr">
      <vt:lpstr>Tema do Office</vt:lpstr>
      <vt:lpstr>Apresentação do PowerPoint</vt:lpstr>
      <vt:lpstr>           IaaS  Infrastructure-as-a-Service </vt:lpstr>
      <vt:lpstr>Amazon Web Services </vt:lpstr>
      <vt:lpstr>Microsft Azure</vt:lpstr>
      <vt:lpstr>Google Computer Engine</vt:lpstr>
      <vt:lpstr>IBM SmartCloud Enterprise</vt:lpstr>
      <vt:lpstr>Rackspace</vt:lpstr>
      <vt:lpstr>Oracle Cloud</vt:lpstr>
      <vt:lpstr>Verizon Enterprise</vt:lpstr>
      <vt:lpstr>CenturyLink</vt:lpstr>
      <vt:lpstr>IBM SmartCloud Enterprise</vt:lpstr>
      <vt:lpstr>VMware vCloud Air</vt:lpstr>
      <vt:lpstr>Características da IaaS</vt:lpstr>
      <vt:lpstr>Características da IaaS</vt:lpstr>
      <vt:lpstr>Características da IaaS</vt:lpstr>
      <vt:lpstr>OBRIGADO!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TÍTULO</dc:title>
  <dc:creator/>
  <cp:lastModifiedBy/>
  <cp:revision>412</cp:revision>
  <dcterms:created xsi:type="dcterms:W3CDTF">2020-04-18T20:26:30Z</dcterms:created>
  <dcterms:modified xsi:type="dcterms:W3CDTF">2020-04-19T14:12:23Z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